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6" r:id="rId2"/>
    <p:sldId id="264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2A76C0-B33A-4D66-B14A-335B339E7134}" v="30" dt="2024-10-22T13:50:27.9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76" d="100"/>
          <a:sy n="76" d="100"/>
        </p:scale>
        <p:origin x="-504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na Frampton" userId="9015f6d2-b325-4483-836b-f7b63492751a" providerId="ADAL" clId="{4B2A76C0-B33A-4D66-B14A-335B339E7134}"/>
    <pc:docChg chg="undo custSel addSld delSld modSld">
      <pc:chgData name="Tina Frampton" userId="9015f6d2-b325-4483-836b-f7b63492751a" providerId="ADAL" clId="{4B2A76C0-B33A-4D66-B14A-335B339E7134}" dt="2024-10-22T15:25:09.649" v="3272" actId="113"/>
      <pc:docMkLst>
        <pc:docMk/>
      </pc:docMkLst>
      <pc:sldChg chg="addSp delSp modSp mod setBg addAnim setClrOvrMap delDesignElem">
        <pc:chgData name="Tina Frampton" userId="9015f6d2-b325-4483-836b-f7b63492751a" providerId="ADAL" clId="{4B2A76C0-B33A-4D66-B14A-335B339E7134}" dt="2024-10-22T13:50:27.965" v="1480" actId="255"/>
        <pc:sldMkLst>
          <pc:docMk/>
          <pc:sldMk cId="3382144426" sldId="256"/>
        </pc:sldMkLst>
        <pc:spChg chg="mod">
          <ac:chgData name="Tina Frampton" userId="9015f6d2-b325-4483-836b-f7b63492751a" providerId="ADAL" clId="{4B2A76C0-B33A-4D66-B14A-335B339E7134}" dt="2024-10-22T13:50:27.965" v="1480" actId="255"/>
          <ac:spMkLst>
            <pc:docMk/>
            <pc:sldMk cId="3382144426" sldId="256"/>
            <ac:spMk id="2" creationId="{0C1730DE-6886-1E02-0889-08E5DCA81B31}"/>
          </ac:spMkLst>
        </pc:spChg>
        <pc:spChg chg="mod">
          <ac:chgData name="Tina Frampton" userId="9015f6d2-b325-4483-836b-f7b63492751a" providerId="ADAL" clId="{4B2A76C0-B33A-4D66-B14A-335B339E7134}" dt="2024-10-22T13:50:22.852" v="1479" actId="255"/>
          <ac:spMkLst>
            <pc:docMk/>
            <pc:sldMk cId="3382144426" sldId="256"/>
            <ac:spMk id="3" creationId="{E57862A4-B79E-56FD-3AB7-D36D877185EE}"/>
          </ac:spMkLst>
        </pc:spChg>
        <pc:spChg chg="add del">
          <ac:chgData name="Tina Frampton" userId="9015f6d2-b325-4483-836b-f7b63492751a" providerId="ADAL" clId="{4B2A76C0-B33A-4D66-B14A-335B339E7134}" dt="2024-10-22T13:36:42.058" v="761" actId="26606"/>
          <ac:spMkLst>
            <pc:docMk/>
            <pc:sldMk cId="3382144426" sldId="256"/>
            <ac:spMk id="7" creationId="{C6F269C0-E938-4ACE-9291-680DA455A47A}"/>
          </ac:spMkLst>
        </pc:spChg>
        <pc:spChg chg="add del">
          <ac:chgData name="Tina Frampton" userId="9015f6d2-b325-4483-836b-f7b63492751a" providerId="ADAL" clId="{4B2A76C0-B33A-4D66-B14A-335B339E7134}" dt="2024-10-22T13:39:11.973" v="789"/>
          <ac:spMkLst>
            <pc:docMk/>
            <pc:sldMk cId="3382144426" sldId="256"/>
            <ac:spMk id="8" creationId="{762362DE-7747-4D8B-99FA-8E36F0B15FF7}"/>
          </ac:spMkLst>
        </pc:spChg>
        <pc:spChg chg="add del">
          <ac:chgData name="Tina Frampton" userId="9015f6d2-b325-4483-836b-f7b63492751a" providerId="ADAL" clId="{4B2A76C0-B33A-4D66-B14A-335B339E7134}" dt="2024-10-22T13:35:11.962" v="726" actId="26606"/>
          <ac:spMkLst>
            <pc:docMk/>
            <pc:sldMk cId="3382144426" sldId="256"/>
            <ac:spMk id="10" creationId="{DC99427B-A97E-40A3-B1FD-4557346C6A91}"/>
          </ac:spMkLst>
        </pc:spChg>
        <pc:spChg chg="add">
          <ac:chgData name="Tina Frampton" userId="9015f6d2-b325-4483-836b-f7b63492751a" providerId="ADAL" clId="{4B2A76C0-B33A-4D66-B14A-335B339E7134}" dt="2024-10-22T13:43:24.779" v="852" actId="26606"/>
          <ac:spMkLst>
            <pc:docMk/>
            <pc:sldMk cId="3382144426" sldId="256"/>
            <ac:spMk id="11" creationId="{A3363022-C969-41E9-8EB2-E4C94908C1FA}"/>
          </ac:spMkLst>
        </pc:spChg>
        <pc:spChg chg="add del">
          <ac:chgData name="Tina Frampton" userId="9015f6d2-b325-4483-836b-f7b63492751a" providerId="ADAL" clId="{4B2A76C0-B33A-4D66-B14A-335B339E7134}" dt="2024-10-22T13:36:42.058" v="761" actId="26606"/>
          <ac:spMkLst>
            <pc:docMk/>
            <pc:sldMk cId="3382144426" sldId="256"/>
            <ac:spMk id="12" creationId="{353910D8-86D8-4812-AACB-F5860956EB60}"/>
          </ac:spMkLst>
        </pc:spChg>
        <pc:spChg chg="add">
          <ac:chgData name="Tina Frampton" userId="9015f6d2-b325-4483-836b-f7b63492751a" providerId="ADAL" clId="{4B2A76C0-B33A-4D66-B14A-335B339E7134}" dt="2024-10-22T13:43:24.779" v="852" actId="26606"/>
          <ac:spMkLst>
            <pc:docMk/>
            <pc:sldMk cId="3382144426" sldId="256"/>
            <ac:spMk id="13" creationId="{8D1AD6B3-BE88-4CEB-BA17-790657CC4729}"/>
          </ac:spMkLst>
        </pc:spChg>
        <pc:spChg chg="add del">
          <ac:chgData name="Tina Frampton" userId="9015f6d2-b325-4483-836b-f7b63492751a" providerId="ADAL" clId="{4B2A76C0-B33A-4D66-B14A-335B339E7134}" dt="2024-10-22T13:36:52.478" v="765" actId="26606"/>
          <ac:spMkLst>
            <pc:docMk/>
            <pc:sldMk cId="3382144426" sldId="256"/>
            <ac:spMk id="19" creationId="{E05CABE9-5E7C-4773-BFCD-24B199FA1AE3}"/>
          </ac:spMkLst>
        </pc:spChg>
        <pc:spChg chg="add del">
          <ac:chgData name="Tina Frampton" userId="9015f6d2-b325-4483-836b-f7b63492751a" providerId="ADAL" clId="{4B2A76C0-B33A-4D66-B14A-335B339E7134}" dt="2024-10-22T13:36:44.636" v="763" actId="26606"/>
          <ac:spMkLst>
            <pc:docMk/>
            <pc:sldMk cId="3382144426" sldId="256"/>
            <ac:spMk id="21" creationId="{991E317B-75E3-4171-A07A-B263C1D6DCA5}"/>
          </ac:spMkLst>
        </pc:spChg>
        <pc:spChg chg="add del">
          <ac:chgData name="Tina Frampton" userId="9015f6d2-b325-4483-836b-f7b63492751a" providerId="ADAL" clId="{4B2A76C0-B33A-4D66-B14A-335B339E7134}" dt="2024-10-22T13:36:44.636" v="763" actId="26606"/>
          <ac:spMkLst>
            <pc:docMk/>
            <pc:sldMk cId="3382144426" sldId="256"/>
            <ac:spMk id="22" creationId="{4A9B19C2-B29A-4924-9E7E-6FBF17F5854E}"/>
          </ac:spMkLst>
        </pc:spChg>
        <pc:spChg chg="add del">
          <ac:chgData name="Tina Frampton" userId="9015f6d2-b325-4483-836b-f7b63492751a" providerId="ADAL" clId="{4B2A76C0-B33A-4D66-B14A-335B339E7134}" dt="2024-10-22T13:36:52.478" v="765" actId="26606"/>
          <ac:spMkLst>
            <pc:docMk/>
            <pc:sldMk cId="3382144426" sldId="256"/>
            <ac:spMk id="25" creationId="{58A973E8-C2D4-4C81-8ADE-C5C021A615E7}"/>
          </ac:spMkLst>
        </pc:spChg>
        <pc:spChg chg="add del">
          <ac:chgData name="Tina Frampton" userId="9015f6d2-b325-4483-836b-f7b63492751a" providerId="ADAL" clId="{4B2A76C0-B33A-4D66-B14A-335B339E7134}" dt="2024-10-22T13:38:08.414" v="780"/>
          <ac:spMkLst>
            <pc:docMk/>
            <pc:sldMk cId="3382144426" sldId="256"/>
            <ac:spMk id="29" creationId="{762362DE-7747-4D8B-99FA-8E36F0B15FF7}"/>
          </ac:spMkLst>
        </pc:spChg>
        <pc:grpChg chg="add del">
          <ac:chgData name="Tina Frampton" userId="9015f6d2-b325-4483-836b-f7b63492751a" providerId="ADAL" clId="{4B2A76C0-B33A-4D66-B14A-335B339E7134}" dt="2024-10-22T13:39:11.973" v="789"/>
          <ac:grpSpMkLst>
            <pc:docMk/>
            <pc:sldMk cId="3382144426" sldId="256"/>
            <ac:grpSpMk id="9" creationId="{25123E6E-F713-4254-A6BF-358CC8EC6C95}"/>
          </ac:grpSpMkLst>
        </pc:grpChg>
        <pc:grpChg chg="add del">
          <ac:chgData name="Tina Frampton" userId="9015f6d2-b325-4483-836b-f7b63492751a" providerId="ADAL" clId="{4B2A76C0-B33A-4D66-B14A-335B339E7134}" dt="2024-10-22T13:36:42.058" v="761" actId="26606"/>
          <ac:grpSpMkLst>
            <pc:docMk/>
            <pc:sldMk cId="3382144426" sldId="256"/>
            <ac:grpSpMk id="14" creationId="{B0DDB13E-0746-49BA-B832-3DBEF6AB5ED7}"/>
          </ac:grpSpMkLst>
        </pc:grpChg>
        <pc:grpChg chg="add">
          <ac:chgData name="Tina Frampton" userId="9015f6d2-b325-4483-836b-f7b63492751a" providerId="ADAL" clId="{4B2A76C0-B33A-4D66-B14A-335B339E7134}" dt="2024-10-22T13:43:24.779" v="852" actId="26606"/>
          <ac:grpSpMkLst>
            <pc:docMk/>
            <pc:sldMk cId="3382144426" sldId="256"/>
            <ac:grpSpMk id="18" creationId="{89D1390B-7E13-4B4F-9CB2-391063412E54}"/>
          </ac:grpSpMkLst>
        </pc:grpChg>
        <pc:grpChg chg="add del">
          <ac:chgData name="Tina Frampton" userId="9015f6d2-b325-4483-836b-f7b63492751a" providerId="ADAL" clId="{4B2A76C0-B33A-4D66-B14A-335B339E7134}" dt="2024-10-22T13:36:44.636" v="763" actId="26606"/>
          <ac:grpSpMkLst>
            <pc:docMk/>
            <pc:sldMk cId="3382144426" sldId="256"/>
            <ac:grpSpMk id="23" creationId="{34C85634-D5F5-4047-8F35-F4B1F50AB1A7}"/>
          </ac:grpSpMkLst>
        </pc:grpChg>
        <pc:grpChg chg="add del">
          <ac:chgData name="Tina Frampton" userId="9015f6d2-b325-4483-836b-f7b63492751a" providerId="ADAL" clId="{4B2A76C0-B33A-4D66-B14A-335B339E7134}" dt="2024-10-22T13:36:52.478" v="765" actId="26606"/>
          <ac:grpSpMkLst>
            <pc:docMk/>
            <pc:sldMk cId="3382144426" sldId="256"/>
            <ac:grpSpMk id="26" creationId="{A08E251A-5371-4E82-A0F3-2CA0C15AB09C}"/>
          </ac:grpSpMkLst>
        </pc:grpChg>
        <pc:grpChg chg="add del">
          <ac:chgData name="Tina Frampton" userId="9015f6d2-b325-4483-836b-f7b63492751a" providerId="ADAL" clId="{4B2A76C0-B33A-4D66-B14A-335B339E7134}" dt="2024-10-22T13:38:08.414" v="780"/>
          <ac:grpSpMkLst>
            <pc:docMk/>
            <pc:sldMk cId="3382144426" sldId="256"/>
            <ac:grpSpMk id="30" creationId="{25123E6E-F713-4254-A6BF-358CC8EC6C95}"/>
          </ac:grpSpMkLst>
        </pc:grpChg>
        <pc:picChg chg="add mod">
          <ac:chgData name="Tina Frampton" userId="9015f6d2-b325-4483-836b-f7b63492751a" providerId="ADAL" clId="{4B2A76C0-B33A-4D66-B14A-335B339E7134}" dt="2024-10-22T13:43:24.779" v="852" actId="26606"/>
          <ac:picMkLst>
            <pc:docMk/>
            <pc:sldMk cId="3382144426" sldId="256"/>
            <ac:picMk id="5" creationId="{3620D7A1-24E4-80FF-777F-EEAEE10BAD7A}"/>
          </ac:picMkLst>
        </pc:picChg>
      </pc:sldChg>
      <pc:sldChg chg="addSp delSp modSp del mod setBg setClrOvrMap delDesignElem">
        <pc:chgData name="Tina Frampton" userId="9015f6d2-b325-4483-836b-f7b63492751a" providerId="ADAL" clId="{4B2A76C0-B33A-4D66-B14A-335B339E7134}" dt="2024-10-22T13:45:53.847" v="869" actId="2696"/>
        <pc:sldMkLst>
          <pc:docMk/>
          <pc:sldMk cId="4035964755" sldId="257"/>
        </pc:sldMkLst>
        <pc:spChg chg="mod">
          <ac:chgData name="Tina Frampton" userId="9015f6d2-b325-4483-836b-f7b63492751a" providerId="ADAL" clId="{4B2A76C0-B33A-4D66-B14A-335B339E7134}" dt="2024-10-22T13:43:18.619" v="851"/>
          <ac:spMkLst>
            <pc:docMk/>
            <pc:sldMk cId="4035964755" sldId="257"/>
            <ac:spMk id="2" creationId="{6672B04D-AEC6-49B6-137D-C13285D13C71}"/>
          </ac:spMkLst>
        </pc:spChg>
        <pc:spChg chg="add del mod">
          <ac:chgData name="Tina Frampton" userId="9015f6d2-b325-4483-836b-f7b63492751a" providerId="ADAL" clId="{4B2A76C0-B33A-4D66-B14A-335B339E7134}" dt="2024-10-22T13:35:59.496" v="744" actId="26606"/>
          <ac:spMkLst>
            <pc:docMk/>
            <pc:sldMk cId="4035964755" sldId="257"/>
            <ac:spMk id="3" creationId="{4F4FBDD2-B8EF-CCEA-0181-6B977A5CBA4D}"/>
          </ac:spMkLst>
        </pc:spChg>
        <pc:spChg chg="add del">
          <ac:chgData name="Tina Frampton" userId="9015f6d2-b325-4483-836b-f7b63492751a" providerId="ADAL" clId="{4B2A76C0-B33A-4D66-B14A-335B339E7134}" dt="2024-10-22T13:35:49.487" v="739" actId="26606"/>
          <ac:spMkLst>
            <pc:docMk/>
            <pc:sldMk cId="4035964755" sldId="257"/>
            <ac:spMk id="8" creationId="{86C16C40-7C29-4ACC-B851-7E08E459B596}"/>
          </ac:spMkLst>
        </pc:spChg>
        <pc:spChg chg="add del">
          <ac:chgData name="Tina Frampton" userId="9015f6d2-b325-4483-836b-f7b63492751a" providerId="ADAL" clId="{4B2A76C0-B33A-4D66-B14A-335B339E7134}" dt="2024-10-22T13:35:27.993" v="731" actId="26606"/>
          <ac:spMkLst>
            <pc:docMk/>
            <pc:sldMk cId="4035964755" sldId="257"/>
            <ac:spMk id="9" creationId="{45B71F80-1F92-4074-84D9-16A062B215B3}"/>
          </ac:spMkLst>
        </pc:spChg>
        <pc:spChg chg="add del">
          <ac:chgData name="Tina Frampton" userId="9015f6d2-b325-4483-836b-f7b63492751a" providerId="ADAL" clId="{4B2A76C0-B33A-4D66-B14A-335B339E7134}" dt="2024-10-22T13:35:27.993" v="731" actId="26606"/>
          <ac:spMkLst>
            <pc:docMk/>
            <pc:sldMk cId="4035964755" sldId="257"/>
            <ac:spMk id="11" creationId="{7209C9DA-6E0D-46D9-8275-C52222D8CCAC}"/>
          </ac:spMkLst>
        </pc:spChg>
        <pc:spChg chg="add del">
          <ac:chgData name="Tina Frampton" userId="9015f6d2-b325-4483-836b-f7b63492751a" providerId="ADAL" clId="{4B2A76C0-B33A-4D66-B14A-335B339E7134}" dt="2024-10-22T13:35:27.993" v="731" actId="26606"/>
          <ac:spMkLst>
            <pc:docMk/>
            <pc:sldMk cId="4035964755" sldId="257"/>
            <ac:spMk id="13" creationId="{3EB57A4D-E0D0-46DA-B339-F24CA46FA70B}"/>
          </ac:spMkLst>
        </pc:spChg>
        <pc:spChg chg="add del">
          <ac:chgData name="Tina Frampton" userId="9015f6d2-b325-4483-836b-f7b63492751a" providerId="ADAL" clId="{4B2A76C0-B33A-4D66-B14A-335B339E7134}" dt="2024-10-22T13:35:38.614" v="733" actId="26606"/>
          <ac:spMkLst>
            <pc:docMk/>
            <pc:sldMk cId="4035964755" sldId="257"/>
            <ac:spMk id="15" creationId="{45B71F80-1F92-4074-84D9-16A062B215B3}"/>
          </ac:spMkLst>
        </pc:spChg>
        <pc:spChg chg="add del">
          <ac:chgData name="Tina Frampton" userId="9015f6d2-b325-4483-836b-f7b63492751a" providerId="ADAL" clId="{4B2A76C0-B33A-4D66-B14A-335B339E7134}" dt="2024-10-22T13:35:38.614" v="733" actId="26606"/>
          <ac:spMkLst>
            <pc:docMk/>
            <pc:sldMk cId="4035964755" sldId="257"/>
            <ac:spMk id="16" creationId="{7209C9DA-6E0D-46D9-8275-C52222D8CCAC}"/>
          </ac:spMkLst>
        </pc:spChg>
        <pc:spChg chg="add del">
          <ac:chgData name="Tina Frampton" userId="9015f6d2-b325-4483-836b-f7b63492751a" providerId="ADAL" clId="{4B2A76C0-B33A-4D66-B14A-335B339E7134}" dt="2024-10-22T13:35:38.614" v="733" actId="26606"/>
          <ac:spMkLst>
            <pc:docMk/>
            <pc:sldMk cId="4035964755" sldId="257"/>
            <ac:spMk id="17" creationId="{3EB57A4D-E0D0-46DA-B339-F24CA46FA70B}"/>
          </ac:spMkLst>
        </pc:spChg>
        <pc:spChg chg="add del">
          <ac:chgData name="Tina Frampton" userId="9015f6d2-b325-4483-836b-f7b63492751a" providerId="ADAL" clId="{4B2A76C0-B33A-4D66-B14A-335B339E7134}" dt="2024-10-22T13:35:49.487" v="739" actId="26606"/>
          <ac:spMkLst>
            <pc:docMk/>
            <pc:sldMk cId="4035964755" sldId="257"/>
            <ac:spMk id="31" creationId="{4F4FBDD2-B8EF-CCEA-0181-6B977A5CBA4D}"/>
          </ac:spMkLst>
        </pc:spChg>
        <pc:spChg chg="add del">
          <ac:chgData name="Tina Frampton" userId="9015f6d2-b325-4483-836b-f7b63492751a" providerId="ADAL" clId="{4B2A76C0-B33A-4D66-B14A-335B339E7134}" dt="2024-10-22T13:35:57.221" v="741" actId="26606"/>
          <ac:spMkLst>
            <pc:docMk/>
            <pc:sldMk cId="4035964755" sldId="257"/>
            <ac:spMk id="34" creationId="{4F4FBDD2-B8EF-CCEA-0181-6B977A5CBA4D}"/>
          </ac:spMkLst>
        </pc:spChg>
        <pc:spChg chg="add del">
          <ac:chgData name="Tina Frampton" userId="9015f6d2-b325-4483-836b-f7b63492751a" providerId="ADAL" clId="{4B2A76C0-B33A-4D66-B14A-335B339E7134}" dt="2024-10-22T13:35:59.448" v="743" actId="26606"/>
          <ac:spMkLst>
            <pc:docMk/>
            <pc:sldMk cId="4035964755" sldId="257"/>
            <ac:spMk id="36" creationId="{45B71F80-1F92-4074-84D9-16A062B215B3}"/>
          </ac:spMkLst>
        </pc:spChg>
        <pc:spChg chg="add del">
          <ac:chgData name="Tina Frampton" userId="9015f6d2-b325-4483-836b-f7b63492751a" providerId="ADAL" clId="{4B2A76C0-B33A-4D66-B14A-335B339E7134}" dt="2024-10-22T13:35:59.448" v="743" actId="26606"/>
          <ac:spMkLst>
            <pc:docMk/>
            <pc:sldMk cId="4035964755" sldId="257"/>
            <ac:spMk id="37" creationId="{7209C9DA-6E0D-46D9-8275-C52222D8CCAC}"/>
          </ac:spMkLst>
        </pc:spChg>
        <pc:spChg chg="add del">
          <ac:chgData name="Tina Frampton" userId="9015f6d2-b325-4483-836b-f7b63492751a" providerId="ADAL" clId="{4B2A76C0-B33A-4D66-B14A-335B339E7134}" dt="2024-10-22T13:35:59.448" v="743" actId="26606"/>
          <ac:spMkLst>
            <pc:docMk/>
            <pc:sldMk cId="4035964755" sldId="257"/>
            <ac:spMk id="38" creationId="{3EB57A4D-E0D0-46DA-B339-F24CA46FA70B}"/>
          </ac:spMkLst>
        </pc:spChg>
        <pc:spChg chg="add del">
          <ac:chgData name="Tina Frampton" userId="9015f6d2-b325-4483-836b-f7b63492751a" providerId="ADAL" clId="{4B2A76C0-B33A-4D66-B14A-335B339E7134}" dt="2024-10-22T13:36:09.234" v="746"/>
          <ac:spMkLst>
            <pc:docMk/>
            <pc:sldMk cId="4035964755" sldId="257"/>
            <ac:spMk id="41" creationId="{45B71F80-1F92-4074-84D9-16A062B215B3}"/>
          </ac:spMkLst>
        </pc:spChg>
        <pc:spChg chg="add del">
          <ac:chgData name="Tina Frampton" userId="9015f6d2-b325-4483-836b-f7b63492751a" providerId="ADAL" clId="{4B2A76C0-B33A-4D66-B14A-335B339E7134}" dt="2024-10-22T13:36:09.234" v="746"/>
          <ac:spMkLst>
            <pc:docMk/>
            <pc:sldMk cId="4035964755" sldId="257"/>
            <ac:spMk id="42" creationId="{7209C9DA-6E0D-46D9-8275-C52222D8CCAC}"/>
          </ac:spMkLst>
        </pc:spChg>
        <pc:spChg chg="add del">
          <ac:chgData name="Tina Frampton" userId="9015f6d2-b325-4483-836b-f7b63492751a" providerId="ADAL" clId="{4B2A76C0-B33A-4D66-B14A-335B339E7134}" dt="2024-10-22T13:36:09.234" v="746"/>
          <ac:spMkLst>
            <pc:docMk/>
            <pc:sldMk cId="4035964755" sldId="257"/>
            <ac:spMk id="43" creationId="{3EB57A4D-E0D0-46DA-B339-F24CA46FA70B}"/>
          </ac:spMkLst>
        </pc:spChg>
        <pc:spChg chg="add del">
          <ac:chgData name="Tina Frampton" userId="9015f6d2-b325-4483-836b-f7b63492751a" providerId="ADAL" clId="{4B2A76C0-B33A-4D66-B14A-335B339E7134}" dt="2024-10-22T13:37:29.256" v="776" actId="26606"/>
          <ac:spMkLst>
            <pc:docMk/>
            <pc:sldMk cId="4035964755" sldId="257"/>
            <ac:spMk id="46" creationId="{D2600CBB-0CF8-4237-8491-B7864363D2AE}"/>
          </ac:spMkLst>
        </pc:spChg>
        <pc:spChg chg="add del">
          <ac:chgData name="Tina Frampton" userId="9015f6d2-b325-4483-836b-f7b63492751a" providerId="ADAL" clId="{4B2A76C0-B33A-4D66-B14A-335B339E7134}" dt="2024-10-22T13:37:29.256" v="776" actId="26606"/>
          <ac:spMkLst>
            <pc:docMk/>
            <pc:sldMk cId="4035964755" sldId="257"/>
            <ac:spMk id="47" creationId="{E4CBBC1E-991D-4CF9-BCA5-AB1496871411}"/>
          </ac:spMkLst>
        </pc:spChg>
        <pc:spChg chg="add del">
          <ac:chgData name="Tina Frampton" userId="9015f6d2-b325-4483-836b-f7b63492751a" providerId="ADAL" clId="{4B2A76C0-B33A-4D66-B14A-335B339E7134}" dt="2024-10-22T13:39:11.973" v="789"/>
          <ac:spMkLst>
            <pc:docMk/>
            <pc:sldMk cId="4035964755" sldId="257"/>
            <ac:spMk id="48" creationId="{7AE45261-7584-4688-A4A3-724AC140F401}"/>
          </ac:spMkLst>
        </pc:spChg>
        <pc:spChg chg="add del">
          <ac:chgData name="Tina Frampton" userId="9015f6d2-b325-4483-836b-f7b63492751a" providerId="ADAL" clId="{4B2A76C0-B33A-4D66-B14A-335B339E7134}" dt="2024-10-22T13:37:08.496" v="768" actId="26606"/>
          <ac:spMkLst>
            <pc:docMk/>
            <pc:sldMk cId="4035964755" sldId="257"/>
            <ac:spMk id="49" creationId="{2C33F367-76E5-4D2A-96B1-4FD443CDD1CF}"/>
          </ac:spMkLst>
        </pc:spChg>
        <pc:spChg chg="add del">
          <ac:chgData name="Tina Frampton" userId="9015f6d2-b325-4483-836b-f7b63492751a" providerId="ADAL" clId="{4B2A76C0-B33A-4D66-B14A-335B339E7134}" dt="2024-10-22T13:38:08.414" v="780"/>
          <ac:spMkLst>
            <pc:docMk/>
            <pc:sldMk cId="4035964755" sldId="257"/>
            <ac:spMk id="50" creationId="{44C5530E-85F5-4469-A5C9-54B113C11236}"/>
          </ac:spMkLst>
        </pc:spChg>
        <pc:spChg chg="add del">
          <ac:chgData name="Tina Frampton" userId="9015f6d2-b325-4483-836b-f7b63492751a" providerId="ADAL" clId="{4B2A76C0-B33A-4D66-B14A-335B339E7134}" dt="2024-10-22T13:37:08.496" v="768" actId="26606"/>
          <ac:spMkLst>
            <pc:docMk/>
            <pc:sldMk cId="4035964755" sldId="257"/>
            <ac:spMk id="51" creationId="{6F769419-3E73-449D-B62A-0CDEC946A679}"/>
          </ac:spMkLst>
        </pc:spChg>
        <pc:spChg chg="add del">
          <ac:chgData name="Tina Frampton" userId="9015f6d2-b325-4483-836b-f7b63492751a" providerId="ADAL" clId="{4B2A76C0-B33A-4D66-B14A-335B339E7134}" dt="2024-10-22T13:38:08.414" v="780"/>
          <ac:spMkLst>
            <pc:docMk/>
            <pc:sldMk cId="4035964755" sldId="257"/>
            <ac:spMk id="52" creationId="{A9CEB52D-0D40-45E3-94F9-CDB2083A9351}"/>
          </ac:spMkLst>
        </pc:spChg>
        <pc:spChg chg="add del">
          <ac:chgData name="Tina Frampton" userId="9015f6d2-b325-4483-836b-f7b63492751a" providerId="ADAL" clId="{4B2A76C0-B33A-4D66-B14A-335B339E7134}" dt="2024-10-22T13:37:15.876" v="770" actId="26606"/>
          <ac:spMkLst>
            <pc:docMk/>
            <pc:sldMk cId="4035964755" sldId="257"/>
            <ac:spMk id="60" creationId="{7AE45261-7584-4688-A4A3-724AC140F401}"/>
          </ac:spMkLst>
        </pc:spChg>
        <pc:spChg chg="add del">
          <ac:chgData name="Tina Frampton" userId="9015f6d2-b325-4483-836b-f7b63492751a" providerId="ADAL" clId="{4B2A76C0-B33A-4D66-B14A-335B339E7134}" dt="2024-10-22T13:37:15.876" v="770" actId="26606"/>
          <ac:spMkLst>
            <pc:docMk/>
            <pc:sldMk cId="4035964755" sldId="257"/>
            <ac:spMk id="61" creationId="{6A3DF0D0-07D5-4FAC-A12C-923E178CCB54}"/>
          </ac:spMkLst>
        </pc:spChg>
        <pc:spChg chg="add del">
          <ac:chgData name="Tina Frampton" userId="9015f6d2-b325-4483-836b-f7b63492751a" providerId="ADAL" clId="{4B2A76C0-B33A-4D66-B14A-335B339E7134}" dt="2024-10-22T13:39:11.973" v="789"/>
          <ac:spMkLst>
            <pc:docMk/>
            <pc:sldMk cId="4035964755" sldId="257"/>
            <ac:spMk id="63" creationId="{6A3DF0D0-07D5-4FAC-A12C-923E178CCB54}"/>
          </ac:spMkLst>
        </pc:spChg>
        <pc:spChg chg="add del">
          <ac:chgData name="Tina Frampton" userId="9015f6d2-b325-4483-836b-f7b63492751a" providerId="ADAL" clId="{4B2A76C0-B33A-4D66-B14A-335B339E7134}" dt="2024-10-22T13:37:24.429" v="772" actId="26606"/>
          <ac:spMkLst>
            <pc:docMk/>
            <pc:sldMk cId="4035964755" sldId="257"/>
            <ac:spMk id="64" creationId="{2C33F367-76E5-4D2A-96B1-4FD443CDD1CF}"/>
          </ac:spMkLst>
        </pc:spChg>
        <pc:spChg chg="add del">
          <ac:chgData name="Tina Frampton" userId="9015f6d2-b325-4483-836b-f7b63492751a" providerId="ADAL" clId="{4B2A76C0-B33A-4D66-B14A-335B339E7134}" dt="2024-10-22T13:37:24.429" v="772" actId="26606"/>
          <ac:spMkLst>
            <pc:docMk/>
            <pc:sldMk cId="4035964755" sldId="257"/>
            <ac:spMk id="65" creationId="{6F769419-3E73-449D-B62A-0CDEC946A679}"/>
          </ac:spMkLst>
        </pc:spChg>
        <pc:spChg chg="add del">
          <ac:chgData name="Tina Frampton" userId="9015f6d2-b325-4483-836b-f7b63492751a" providerId="ADAL" clId="{4B2A76C0-B33A-4D66-B14A-335B339E7134}" dt="2024-10-22T13:42:16.848" v="825" actId="26606"/>
          <ac:spMkLst>
            <pc:docMk/>
            <pc:sldMk cId="4035964755" sldId="257"/>
            <ac:spMk id="68" creationId="{40BBD06B-552C-4DF7-9E19-C5617573E252}"/>
          </ac:spMkLst>
        </pc:spChg>
        <pc:spChg chg="add del">
          <ac:chgData name="Tina Frampton" userId="9015f6d2-b325-4483-836b-f7b63492751a" providerId="ADAL" clId="{4B2A76C0-B33A-4D66-B14A-335B339E7134}" dt="2024-10-22T13:42:16.848" v="825" actId="26606"/>
          <ac:spMkLst>
            <pc:docMk/>
            <pc:sldMk cId="4035964755" sldId="257"/>
            <ac:spMk id="69" creationId="{1D27B411-D85B-4FEE-8EF5-0726CC104B50}"/>
          </ac:spMkLst>
        </pc:spChg>
        <pc:spChg chg="add del">
          <ac:chgData name="Tina Frampton" userId="9015f6d2-b325-4483-836b-f7b63492751a" providerId="ADAL" clId="{4B2A76C0-B33A-4D66-B14A-335B339E7134}" dt="2024-10-22T13:42:41.226" v="839" actId="26606"/>
          <ac:spMkLst>
            <pc:docMk/>
            <pc:sldMk cId="4035964755" sldId="257"/>
            <ac:spMk id="71" creationId="{2C33F367-76E5-4D2A-96B1-4FD443CDD1CF}"/>
          </ac:spMkLst>
        </pc:spChg>
        <pc:spChg chg="add del">
          <ac:chgData name="Tina Frampton" userId="9015f6d2-b325-4483-836b-f7b63492751a" providerId="ADAL" clId="{4B2A76C0-B33A-4D66-B14A-335B339E7134}" dt="2024-10-22T13:42:22.750" v="827" actId="26606"/>
          <ac:spMkLst>
            <pc:docMk/>
            <pc:sldMk cId="4035964755" sldId="257"/>
            <ac:spMk id="72" creationId="{E6419F60-9469-4D44-868E-3CA3817DBA1D}"/>
          </ac:spMkLst>
        </pc:spChg>
        <pc:spChg chg="add del">
          <ac:chgData name="Tina Frampton" userId="9015f6d2-b325-4483-836b-f7b63492751a" providerId="ADAL" clId="{4B2A76C0-B33A-4D66-B14A-335B339E7134}" dt="2024-10-22T13:42:22.750" v="827" actId="26606"/>
          <ac:spMkLst>
            <pc:docMk/>
            <pc:sldMk cId="4035964755" sldId="257"/>
            <ac:spMk id="73" creationId="{A3CF6F3D-089E-4C46-A15D-27A0B525A28E}"/>
          </ac:spMkLst>
        </pc:spChg>
        <pc:spChg chg="add del">
          <ac:chgData name="Tina Frampton" userId="9015f6d2-b325-4483-836b-f7b63492751a" providerId="ADAL" clId="{4B2A76C0-B33A-4D66-B14A-335B339E7134}" dt="2024-10-22T13:42:41.226" v="839" actId="26606"/>
          <ac:spMkLst>
            <pc:docMk/>
            <pc:sldMk cId="4035964755" sldId="257"/>
            <ac:spMk id="75" creationId="{6F769419-3E73-449D-B62A-0CDEC946A679}"/>
          </ac:spMkLst>
        </pc:spChg>
        <pc:spChg chg="add del">
          <ac:chgData name="Tina Frampton" userId="9015f6d2-b325-4483-836b-f7b63492751a" providerId="ADAL" clId="{4B2A76C0-B33A-4D66-B14A-335B339E7134}" dt="2024-10-22T13:42:26.028" v="829" actId="26606"/>
          <ac:spMkLst>
            <pc:docMk/>
            <pc:sldMk cId="4035964755" sldId="257"/>
            <ac:spMk id="76" creationId="{40BBD06B-552C-4DF7-9E19-C5617573E252}"/>
          </ac:spMkLst>
        </pc:spChg>
        <pc:spChg chg="add del">
          <ac:chgData name="Tina Frampton" userId="9015f6d2-b325-4483-836b-f7b63492751a" providerId="ADAL" clId="{4B2A76C0-B33A-4D66-B14A-335B339E7134}" dt="2024-10-22T13:42:26.028" v="829" actId="26606"/>
          <ac:spMkLst>
            <pc:docMk/>
            <pc:sldMk cId="4035964755" sldId="257"/>
            <ac:spMk id="77" creationId="{1D27B411-D85B-4FEE-8EF5-0726CC104B50}"/>
          </ac:spMkLst>
        </pc:spChg>
        <pc:spChg chg="add del">
          <ac:chgData name="Tina Frampton" userId="9015f6d2-b325-4483-836b-f7b63492751a" providerId="ADAL" clId="{4B2A76C0-B33A-4D66-B14A-335B339E7134}" dt="2024-10-22T13:42:46.939" v="843" actId="26606"/>
          <ac:spMkLst>
            <pc:docMk/>
            <pc:sldMk cId="4035964755" sldId="257"/>
            <ac:spMk id="80" creationId="{2C33F367-76E5-4D2A-96B1-4FD443CDD1CF}"/>
          </ac:spMkLst>
        </pc:spChg>
        <pc:spChg chg="add del">
          <ac:chgData name="Tina Frampton" userId="9015f6d2-b325-4483-836b-f7b63492751a" providerId="ADAL" clId="{4B2A76C0-B33A-4D66-B14A-335B339E7134}" dt="2024-10-22T13:42:46.939" v="843" actId="26606"/>
          <ac:spMkLst>
            <pc:docMk/>
            <pc:sldMk cId="4035964755" sldId="257"/>
            <ac:spMk id="81" creationId="{6F769419-3E73-449D-B62A-0CDEC946A679}"/>
          </ac:spMkLst>
        </pc:spChg>
        <pc:spChg chg="add del">
          <ac:chgData name="Tina Frampton" userId="9015f6d2-b325-4483-836b-f7b63492751a" providerId="ADAL" clId="{4B2A76C0-B33A-4D66-B14A-335B339E7134}" dt="2024-10-22T13:42:51.128" v="845" actId="26606"/>
          <ac:spMkLst>
            <pc:docMk/>
            <pc:sldMk cId="4035964755" sldId="257"/>
            <ac:spMk id="84" creationId="{7AE45261-7584-4688-A4A3-724AC140F401}"/>
          </ac:spMkLst>
        </pc:spChg>
        <pc:spChg chg="add del">
          <ac:chgData name="Tina Frampton" userId="9015f6d2-b325-4483-836b-f7b63492751a" providerId="ADAL" clId="{4B2A76C0-B33A-4D66-B14A-335B339E7134}" dt="2024-10-22T13:42:51.128" v="845" actId="26606"/>
          <ac:spMkLst>
            <pc:docMk/>
            <pc:sldMk cId="4035964755" sldId="257"/>
            <ac:spMk id="85" creationId="{6A3DF0D0-07D5-4FAC-A12C-923E178CCB54}"/>
          </ac:spMkLst>
        </pc:spChg>
        <pc:spChg chg="add del">
          <ac:chgData name="Tina Frampton" userId="9015f6d2-b325-4483-836b-f7b63492751a" providerId="ADAL" clId="{4B2A76C0-B33A-4D66-B14A-335B339E7134}" dt="2024-10-22T13:43:05.311" v="848"/>
          <ac:spMkLst>
            <pc:docMk/>
            <pc:sldMk cId="4035964755" sldId="257"/>
            <ac:spMk id="88" creationId="{7AE45261-7584-4688-A4A3-724AC140F401}"/>
          </ac:spMkLst>
        </pc:spChg>
        <pc:spChg chg="add del">
          <ac:chgData name="Tina Frampton" userId="9015f6d2-b325-4483-836b-f7b63492751a" providerId="ADAL" clId="{4B2A76C0-B33A-4D66-B14A-335B339E7134}" dt="2024-10-22T13:43:05.311" v="848"/>
          <ac:spMkLst>
            <pc:docMk/>
            <pc:sldMk cId="4035964755" sldId="257"/>
            <ac:spMk id="89" creationId="{6A3DF0D0-07D5-4FAC-A12C-923E178CCB54}"/>
          </ac:spMkLst>
        </pc:spChg>
        <pc:grpChg chg="add del">
          <ac:chgData name="Tina Frampton" userId="9015f6d2-b325-4483-836b-f7b63492751a" providerId="ADAL" clId="{4B2A76C0-B33A-4D66-B14A-335B339E7134}" dt="2024-10-22T13:35:49.487" v="739" actId="26606"/>
          <ac:grpSpMkLst>
            <pc:docMk/>
            <pc:sldMk cId="4035964755" sldId="257"/>
            <ac:grpSpMk id="10" creationId="{648049AD-9827-49E8-8BF5-32E175C8EA8A}"/>
          </ac:grpSpMkLst>
        </pc:grpChg>
        <pc:grpChg chg="add del">
          <ac:chgData name="Tina Frampton" userId="9015f6d2-b325-4483-836b-f7b63492751a" providerId="ADAL" clId="{4B2A76C0-B33A-4D66-B14A-335B339E7134}" dt="2024-10-22T13:37:08.496" v="768" actId="26606"/>
          <ac:grpSpMkLst>
            <pc:docMk/>
            <pc:sldMk cId="4035964755" sldId="257"/>
            <ac:grpSpMk id="53" creationId="{A6515200-42F9-488F-9895-6CDBCD1E87C8}"/>
          </ac:grpSpMkLst>
        </pc:grpChg>
        <pc:grpChg chg="add del">
          <ac:chgData name="Tina Frampton" userId="9015f6d2-b325-4483-836b-f7b63492751a" providerId="ADAL" clId="{4B2A76C0-B33A-4D66-B14A-335B339E7134}" dt="2024-10-22T13:38:08.414" v="780"/>
          <ac:grpSpMkLst>
            <pc:docMk/>
            <pc:sldMk cId="4035964755" sldId="257"/>
            <ac:grpSpMk id="59" creationId="{0F7EB202-DE79-4E39-BCF0-D9855DA1738F}"/>
          </ac:grpSpMkLst>
        </pc:grpChg>
        <pc:grpChg chg="add del">
          <ac:chgData name="Tina Frampton" userId="9015f6d2-b325-4483-836b-f7b63492751a" providerId="ADAL" clId="{4B2A76C0-B33A-4D66-B14A-335B339E7134}" dt="2024-10-22T13:37:15.876" v="770" actId="26606"/>
          <ac:grpSpMkLst>
            <pc:docMk/>
            <pc:sldMk cId="4035964755" sldId="257"/>
            <ac:grpSpMk id="62" creationId="{1EEF4727-6B5C-4FA7-968D-912F35A4CAE1}"/>
          </ac:grpSpMkLst>
        </pc:grpChg>
        <pc:grpChg chg="add del">
          <ac:chgData name="Tina Frampton" userId="9015f6d2-b325-4483-836b-f7b63492751a" providerId="ADAL" clId="{4B2A76C0-B33A-4D66-B14A-335B339E7134}" dt="2024-10-22T13:37:24.429" v="772" actId="26606"/>
          <ac:grpSpMkLst>
            <pc:docMk/>
            <pc:sldMk cId="4035964755" sldId="257"/>
            <ac:grpSpMk id="66" creationId="{A6515200-42F9-488F-9895-6CDBCD1E87C8}"/>
          </ac:grpSpMkLst>
        </pc:grpChg>
        <pc:grpChg chg="add del">
          <ac:chgData name="Tina Frampton" userId="9015f6d2-b325-4483-836b-f7b63492751a" providerId="ADAL" clId="{4B2A76C0-B33A-4D66-B14A-335B339E7134}" dt="2024-10-22T13:39:11.973" v="789"/>
          <ac:grpSpMkLst>
            <pc:docMk/>
            <pc:sldMk cId="4035964755" sldId="257"/>
            <ac:grpSpMk id="67" creationId="{1EEF4727-6B5C-4FA7-968D-912F35A4CAE1}"/>
          </ac:grpSpMkLst>
        </pc:grpChg>
        <pc:grpChg chg="add del">
          <ac:chgData name="Tina Frampton" userId="9015f6d2-b325-4483-836b-f7b63492751a" providerId="ADAL" clId="{4B2A76C0-B33A-4D66-B14A-335B339E7134}" dt="2024-10-22T13:42:16.848" v="825" actId="26606"/>
          <ac:grpSpMkLst>
            <pc:docMk/>
            <pc:sldMk cId="4035964755" sldId="257"/>
            <ac:grpSpMk id="70" creationId="{21C33B52-966B-48AB-B150-0703D341A00A}"/>
          </ac:grpSpMkLst>
        </pc:grpChg>
        <pc:grpChg chg="add del">
          <ac:chgData name="Tina Frampton" userId="9015f6d2-b325-4483-836b-f7b63492751a" providerId="ADAL" clId="{4B2A76C0-B33A-4D66-B14A-335B339E7134}" dt="2024-10-22T13:42:22.750" v="827" actId="26606"/>
          <ac:grpSpMkLst>
            <pc:docMk/>
            <pc:sldMk cId="4035964755" sldId="257"/>
            <ac:grpSpMk id="74" creationId="{D5DE9D45-335A-43DE-A422-9B6120B513E5}"/>
          </ac:grpSpMkLst>
        </pc:grpChg>
        <pc:grpChg chg="add del">
          <ac:chgData name="Tina Frampton" userId="9015f6d2-b325-4483-836b-f7b63492751a" providerId="ADAL" clId="{4B2A76C0-B33A-4D66-B14A-335B339E7134}" dt="2024-10-22T13:42:26.028" v="829" actId="26606"/>
          <ac:grpSpMkLst>
            <pc:docMk/>
            <pc:sldMk cId="4035964755" sldId="257"/>
            <ac:grpSpMk id="78" creationId="{21C33B52-966B-48AB-B150-0703D341A00A}"/>
          </ac:grpSpMkLst>
        </pc:grpChg>
        <pc:grpChg chg="add del">
          <ac:chgData name="Tina Frampton" userId="9015f6d2-b325-4483-836b-f7b63492751a" providerId="ADAL" clId="{4B2A76C0-B33A-4D66-B14A-335B339E7134}" dt="2024-10-22T13:42:41.226" v="839" actId="26606"/>
          <ac:grpSpMkLst>
            <pc:docMk/>
            <pc:sldMk cId="4035964755" sldId="257"/>
            <ac:grpSpMk id="79" creationId="{A6515200-42F9-488F-9895-6CDBCD1E87C8}"/>
          </ac:grpSpMkLst>
        </pc:grpChg>
        <pc:grpChg chg="add del">
          <ac:chgData name="Tina Frampton" userId="9015f6d2-b325-4483-836b-f7b63492751a" providerId="ADAL" clId="{4B2A76C0-B33A-4D66-B14A-335B339E7134}" dt="2024-10-22T13:42:46.939" v="843" actId="26606"/>
          <ac:grpSpMkLst>
            <pc:docMk/>
            <pc:sldMk cId="4035964755" sldId="257"/>
            <ac:grpSpMk id="82" creationId="{A6515200-42F9-488F-9895-6CDBCD1E87C8}"/>
          </ac:grpSpMkLst>
        </pc:grpChg>
        <pc:grpChg chg="add del">
          <ac:chgData name="Tina Frampton" userId="9015f6d2-b325-4483-836b-f7b63492751a" providerId="ADAL" clId="{4B2A76C0-B33A-4D66-B14A-335B339E7134}" dt="2024-10-22T13:42:51.128" v="845" actId="26606"/>
          <ac:grpSpMkLst>
            <pc:docMk/>
            <pc:sldMk cId="4035964755" sldId="257"/>
            <ac:grpSpMk id="86" creationId="{1EEF4727-6B5C-4FA7-968D-912F35A4CAE1}"/>
          </ac:grpSpMkLst>
        </pc:grpChg>
        <pc:grpChg chg="add del">
          <ac:chgData name="Tina Frampton" userId="9015f6d2-b325-4483-836b-f7b63492751a" providerId="ADAL" clId="{4B2A76C0-B33A-4D66-B14A-335B339E7134}" dt="2024-10-22T13:43:05.311" v="848"/>
          <ac:grpSpMkLst>
            <pc:docMk/>
            <pc:sldMk cId="4035964755" sldId="257"/>
            <ac:grpSpMk id="90" creationId="{1EEF4727-6B5C-4FA7-968D-912F35A4CAE1}"/>
          </ac:grpSpMkLst>
        </pc:grpChg>
        <pc:graphicFrameChg chg="add del">
          <ac:chgData name="Tina Frampton" userId="9015f6d2-b325-4483-836b-f7b63492751a" providerId="ADAL" clId="{4B2A76C0-B33A-4D66-B14A-335B339E7134}" dt="2024-10-22T13:35:27.993" v="731" actId="26606"/>
          <ac:graphicFrameMkLst>
            <pc:docMk/>
            <pc:sldMk cId="4035964755" sldId="257"/>
            <ac:graphicFrameMk id="5" creationId="{1AB9F88D-8182-372A-BB1A-E8CFD5CE78E6}"/>
          </ac:graphicFrameMkLst>
        </pc:graphicFrameChg>
        <pc:graphicFrameChg chg="add del">
          <ac:chgData name="Tina Frampton" userId="9015f6d2-b325-4483-836b-f7b63492751a" providerId="ADAL" clId="{4B2A76C0-B33A-4D66-B14A-335B339E7134}" dt="2024-10-22T13:35:38.614" v="733" actId="26606"/>
          <ac:graphicFrameMkLst>
            <pc:docMk/>
            <pc:sldMk cId="4035964755" sldId="257"/>
            <ac:graphicFrameMk id="18" creationId="{AD49BED0-587F-0E26-5667-95E9017F2C43}"/>
          </ac:graphicFrameMkLst>
        </pc:graphicFrameChg>
        <pc:graphicFrameChg chg="add del">
          <ac:chgData name="Tina Frampton" userId="9015f6d2-b325-4483-836b-f7b63492751a" providerId="ADAL" clId="{4B2A76C0-B33A-4D66-B14A-335B339E7134}" dt="2024-10-22T13:35:41.451" v="735" actId="26606"/>
          <ac:graphicFrameMkLst>
            <pc:docMk/>
            <pc:sldMk cId="4035964755" sldId="257"/>
            <ac:graphicFrameMk id="20" creationId="{A7210468-36F1-058A-367A-335F0B17F98C}"/>
          </ac:graphicFrameMkLst>
        </pc:graphicFrameChg>
        <pc:graphicFrameChg chg="add del">
          <ac:chgData name="Tina Frampton" userId="9015f6d2-b325-4483-836b-f7b63492751a" providerId="ADAL" clId="{4B2A76C0-B33A-4D66-B14A-335B339E7134}" dt="2024-10-22T13:35:45.267" v="737" actId="26606"/>
          <ac:graphicFrameMkLst>
            <pc:docMk/>
            <pc:sldMk cId="4035964755" sldId="257"/>
            <ac:graphicFrameMk id="22" creationId="{96E1995B-49D7-B5E7-22F7-61D2DC049253}"/>
          </ac:graphicFrameMkLst>
        </pc:graphicFrameChg>
        <pc:graphicFrameChg chg="add del">
          <ac:chgData name="Tina Frampton" userId="9015f6d2-b325-4483-836b-f7b63492751a" providerId="ADAL" clId="{4B2A76C0-B33A-4D66-B14A-335B339E7134}" dt="2024-10-22T13:35:59.448" v="743" actId="26606"/>
          <ac:graphicFrameMkLst>
            <pc:docMk/>
            <pc:sldMk cId="4035964755" sldId="257"/>
            <ac:graphicFrameMk id="39" creationId="{AD49BED0-587F-0E26-5667-95E9017F2C43}"/>
          </ac:graphicFrameMkLst>
        </pc:graphicFrameChg>
        <pc:graphicFrameChg chg="add mod modGraphic">
          <ac:chgData name="Tina Frampton" userId="9015f6d2-b325-4483-836b-f7b63492751a" providerId="ADAL" clId="{4B2A76C0-B33A-4D66-B14A-335B339E7134}" dt="2024-10-22T13:42:51.149" v="846" actId="26606"/>
          <ac:graphicFrameMkLst>
            <pc:docMk/>
            <pc:sldMk cId="4035964755" sldId="257"/>
            <ac:graphicFrameMk id="44" creationId="{1AB9F88D-8182-372A-BB1A-E8CFD5CE78E6}"/>
          </ac:graphicFrameMkLst>
        </pc:graphicFrameChg>
        <pc:cxnChg chg="add del">
          <ac:chgData name="Tina Frampton" userId="9015f6d2-b325-4483-836b-f7b63492751a" providerId="ADAL" clId="{4B2A76C0-B33A-4D66-B14A-335B339E7134}" dt="2024-10-22T13:35:57.221" v="741" actId="26606"/>
          <ac:cxnSpMkLst>
            <pc:docMk/>
            <pc:sldMk cId="4035964755" sldId="257"/>
            <ac:cxnSpMk id="33" creationId="{0B5F7E3B-C5F1-40E0-A491-558BAFBC1127}"/>
          </ac:cxnSpMkLst>
        </pc:cxnChg>
      </pc:sldChg>
      <pc:sldChg chg="addSp delSp modSp mod setBg">
        <pc:chgData name="Tina Frampton" userId="9015f6d2-b325-4483-836b-f7b63492751a" providerId="ADAL" clId="{4B2A76C0-B33A-4D66-B14A-335B339E7134}" dt="2024-10-22T15:22:50.442" v="3202" actId="20577"/>
        <pc:sldMkLst>
          <pc:docMk/>
          <pc:sldMk cId="3002404544" sldId="258"/>
        </pc:sldMkLst>
        <pc:spChg chg="mod">
          <ac:chgData name="Tina Frampton" userId="9015f6d2-b325-4483-836b-f7b63492751a" providerId="ADAL" clId="{4B2A76C0-B33A-4D66-B14A-335B339E7134}" dt="2024-10-22T13:52:28.165" v="1497" actId="255"/>
          <ac:spMkLst>
            <pc:docMk/>
            <pc:sldMk cId="3002404544" sldId="258"/>
            <ac:spMk id="2" creationId="{F179D614-0B18-C44A-7CDA-E0D10C66D0E9}"/>
          </ac:spMkLst>
        </pc:spChg>
        <pc:spChg chg="mod">
          <ac:chgData name="Tina Frampton" userId="9015f6d2-b325-4483-836b-f7b63492751a" providerId="ADAL" clId="{4B2A76C0-B33A-4D66-B14A-335B339E7134}" dt="2024-10-22T15:22:50.442" v="3202" actId="20577"/>
          <ac:spMkLst>
            <pc:docMk/>
            <pc:sldMk cId="3002404544" sldId="258"/>
            <ac:spMk id="3" creationId="{A3E256E6-003F-EDBB-431C-6A3ECBD265FA}"/>
          </ac:spMkLst>
        </pc:spChg>
        <pc:spChg chg="add del">
          <ac:chgData name="Tina Frampton" userId="9015f6d2-b325-4483-836b-f7b63492751a" providerId="ADAL" clId="{4B2A76C0-B33A-4D66-B14A-335B339E7134}" dt="2024-10-22T13:43:47.942" v="854" actId="26606"/>
          <ac:spMkLst>
            <pc:docMk/>
            <pc:sldMk cId="3002404544" sldId="258"/>
            <ac:spMk id="8" creationId="{FA3C7DEA-BCC2-4295-8850-147993296189}"/>
          </ac:spMkLst>
        </pc:spChg>
        <pc:spChg chg="add del">
          <ac:chgData name="Tina Frampton" userId="9015f6d2-b325-4483-836b-f7b63492751a" providerId="ADAL" clId="{4B2A76C0-B33A-4D66-B14A-335B339E7134}" dt="2024-10-22T13:43:47.942" v="854" actId="26606"/>
          <ac:spMkLst>
            <pc:docMk/>
            <pc:sldMk cId="3002404544" sldId="258"/>
            <ac:spMk id="10" creationId="{C289949D-B9F6-468A-86FE-2694DC5AE773}"/>
          </ac:spMkLst>
        </pc:spChg>
        <pc:spChg chg="add">
          <ac:chgData name="Tina Frampton" userId="9015f6d2-b325-4483-836b-f7b63492751a" providerId="ADAL" clId="{4B2A76C0-B33A-4D66-B14A-335B339E7134}" dt="2024-10-22T13:43:47.962" v="855" actId="26606"/>
          <ac:spMkLst>
            <pc:docMk/>
            <pc:sldMk cId="3002404544" sldId="258"/>
            <ac:spMk id="23" creationId="{43C823D3-D619-407C-89E0-C6F6B1E7A42A}"/>
          </ac:spMkLst>
        </pc:spChg>
        <pc:spChg chg="add">
          <ac:chgData name="Tina Frampton" userId="9015f6d2-b325-4483-836b-f7b63492751a" providerId="ADAL" clId="{4B2A76C0-B33A-4D66-B14A-335B339E7134}" dt="2024-10-22T13:43:47.962" v="855" actId="26606"/>
          <ac:spMkLst>
            <pc:docMk/>
            <pc:sldMk cId="3002404544" sldId="258"/>
            <ac:spMk id="24" creationId="{047F8E3E-2FFA-4A0F-B3C7-E57ADDCFB415}"/>
          </ac:spMkLst>
        </pc:spChg>
        <pc:grpChg chg="add del">
          <ac:chgData name="Tina Frampton" userId="9015f6d2-b325-4483-836b-f7b63492751a" providerId="ADAL" clId="{4B2A76C0-B33A-4D66-B14A-335B339E7134}" dt="2024-10-22T13:43:47.942" v="854" actId="26606"/>
          <ac:grpSpMkLst>
            <pc:docMk/>
            <pc:sldMk cId="3002404544" sldId="258"/>
            <ac:grpSpMk id="12" creationId="{E4DF0958-0C87-4C28-9554-2FADC788C2B1}"/>
          </ac:grpSpMkLst>
        </pc:grpChg>
        <pc:grpChg chg="add">
          <ac:chgData name="Tina Frampton" userId="9015f6d2-b325-4483-836b-f7b63492751a" providerId="ADAL" clId="{4B2A76C0-B33A-4D66-B14A-335B339E7134}" dt="2024-10-22T13:43:47.962" v="855" actId="26606"/>
          <ac:grpSpMkLst>
            <pc:docMk/>
            <pc:sldMk cId="3002404544" sldId="258"/>
            <ac:grpSpMk id="18" creationId="{9DB3963A-4187-4A72-9DA4-CA6BADE22931}"/>
          </ac:grpSpMkLst>
        </pc:grpChg>
        <pc:grpChg chg="add">
          <ac:chgData name="Tina Frampton" userId="9015f6d2-b325-4483-836b-f7b63492751a" providerId="ADAL" clId="{4B2A76C0-B33A-4D66-B14A-335B339E7134}" dt="2024-10-22T13:43:47.962" v="855" actId="26606"/>
          <ac:grpSpMkLst>
            <pc:docMk/>
            <pc:sldMk cId="3002404544" sldId="258"/>
            <ac:grpSpMk id="25" creationId="{33D939F1-7ABE-4D0E-946A-43F37F556AFD}"/>
          </ac:grpSpMkLst>
        </pc:grpChg>
      </pc:sldChg>
      <pc:sldChg chg="addSp modSp mod setBg">
        <pc:chgData name="Tina Frampton" userId="9015f6d2-b325-4483-836b-f7b63492751a" providerId="ADAL" clId="{4B2A76C0-B33A-4D66-B14A-335B339E7134}" dt="2024-10-22T15:23:01.496" v="3206" actId="20577"/>
        <pc:sldMkLst>
          <pc:docMk/>
          <pc:sldMk cId="874875002" sldId="259"/>
        </pc:sldMkLst>
        <pc:spChg chg="mod">
          <ac:chgData name="Tina Frampton" userId="9015f6d2-b325-4483-836b-f7b63492751a" providerId="ADAL" clId="{4B2A76C0-B33A-4D66-B14A-335B339E7134}" dt="2024-10-22T15:21:33.534" v="3183" actId="14100"/>
          <ac:spMkLst>
            <pc:docMk/>
            <pc:sldMk cId="874875002" sldId="259"/>
            <ac:spMk id="2" creationId="{C864F682-8823-3428-9976-E05A1957B86C}"/>
          </ac:spMkLst>
        </pc:spChg>
        <pc:spChg chg="mod">
          <ac:chgData name="Tina Frampton" userId="9015f6d2-b325-4483-836b-f7b63492751a" providerId="ADAL" clId="{4B2A76C0-B33A-4D66-B14A-335B339E7134}" dt="2024-10-22T15:23:01.496" v="3206" actId="20577"/>
          <ac:spMkLst>
            <pc:docMk/>
            <pc:sldMk cId="874875002" sldId="259"/>
            <ac:spMk id="3" creationId="{E088ABA2-A787-A484-52C0-B3BBD6438F65}"/>
          </ac:spMkLst>
        </pc:spChg>
        <pc:spChg chg="add">
          <ac:chgData name="Tina Frampton" userId="9015f6d2-b325-4483-836b-f7b63492751a" providerId="ADAL" clId="{4B2A76C0-B33A-4D66-B14A-335B339E7134}" dt="2024-10-22T13:43:56.827" v="856" actId="26606"/>
          <ac:spMkLst>
            <pc:docMk/>
            <pc:sldMk cId="874875002" sldId="259"/>
            <ac:spMk id="8" creationId="{43C823D3-D619-407C-89E0-C6F6B1E7A42A}"/>
          </ac:spMkLst>
        </pc:spChg>
        <pc:spChg chg="add">
          <ac:chgData name="Tina Frampton" userId="9015f6d2-b325-4483-836b-f7b63492751a" providerId="ADAL" clId="{4B2A76C0-B33A-4D66-B14A-335B339E7134}" dt="2024-10-22T13:43:56.827" v="856" actId="26606"/>
          <ac:spMkLst>
            <pc:docMk/>
            <pc:sldMk cId="874875002" sldId="259"/>
            <ac:spMk id="10" creationId="{047F8E3E-2FFA-4A0F-B3C7-E57ADDCFB415}"/>
          </ac:spMkLst>
        </pc:spChg>
        <pc:grpChg chg="add">
          <ac:chgData name="Tina Frampton" userId="9015f6d2-b325-4483-836b-f7b63492751a" providerId="ADAL" clId="{4B2A76C0-B33A-4D66-B14A-335B339E7134}" dt="2024-10-22T13:43:56.827" v="856" actId="26606"/>
          <ac:grpSpMkLst>
            <pc:docMk/>
            <pc:sldMk cId="874875002" sldId="259"/>
            <ac:grpSpMk id="12" creationId="{33D939F1-7ABE-4D0E-946A-43F37F556AFD}"/>
          </ac:grpSpMkLst>
        </pc:grpChg>
        <pc:grpChg chg="add">
          <ac:chgData name="Tina Frampton" userId="9015f6d2-b325-4483-836b-f7b63492751a" providerId="ADAL" clId="{4B2A76C0-B33A-4D66-B14A-335B339E7134}" dt="2024-10-22T13:43:56.827" v="856" actId="26606"/>
          <ac:grpSpMkLst>
            <pc:docMk/>
            <pc:sldMk cId="874875002" sldId="259"/>
            <ac:grpSpMk id="18" creationId="{9DB3963A-4187-4A72-9DA4-CA6BADE22931}"/>
          </ac:grpSpMkLst>
        </pc:grpChg>
      </pc:sldChg>
      <pc:sldChg chg="addSp modSp mod setBg">
        <pc:chgData name="Tina Frampton" userId="9015f6d2-b325-4483-836b-f7b63492751a" providerId="ADAL" clId="{4B2A76C0-B33A-4D66-B14A-335B339E7134}" dt="2024-10-22T15:21:28.702" v="3181" actId="14100"/>
        <pc:sldMkLst>
          <pc:docMk/>
          <pc:sldMk cId="2517347473" sldId="260"/>
        </pc:sldMkLst>
        <pc:spChg chg="mod">
          <ac:chgData name="Tina Frampton" userId="9015f6d2-b325-4483-836b-f7b63492751a" providerId="ADAL" clId="{4B2A76C0-B33A-4D66-B14A-335B339E7134}" dt="2024-10-22T15:21:27.078" v="3180" actId="14100"/>
          <ac:spMkLst>
            <pc:docMk/>
            <pc:sldMk cId="2517347473" sldId="260"/>
            <ac:spMk id="2" creationId="{F511F51F-FD44-685F-A362-98BD3A94A6D1}"/>
          </ac:spMkLst>
        </pc:spChg>
        <pc:spChg chg="mod">
          <ac:chgData name="Tina Frampton" userId="9015f6d2-b325-4483-836b-f7b63492751a" providerId="ADAL" clId="{4B2A76C0-B33A-4D66-B14A-335B339E7134}" dt="2024-10-22T15:21:28.702" v="3181" actId="14100"/>
          <ac:spMkLst>
            <pc:docMk/>
            <pc:sldMk cId="2517347473" sldId="260"/>
            <ac:spMk id="3" creationId="{B4E7E49E-A504-ADF7-BFD9-5B13723B4C22}"/>
          </ac:spMkLst>
        </pc:spChg>
        <pc:spChg chg="add">
          <ac:chgData name="Tina Frampton" userId="9015f6d2-b325-4483-836b-f7b63492751a" providerId="ADAL" clId="{4B2A76C0-B33A-4D66-B14A-335B339E7134}" dt="2024-10-22T13:44:00.299" v="857" actId="26606"/>
          <ac:spMkLst>
            <pc:docMk/>
            <pc:sldMk cId="2517347473" sldId="260"/>
            <ac:spMk id="8" creationId="{43C823D3-D619-407C-89E0-C6F6B1E7A42A}"/>
          </ac:spMkLst>
        </pc:spChg>
        <pc:spChg chg="add">
          <ac:chgData name="Tina Frampton" userId="9015f6d2-b325-4483-836b-f7b63492751a" providerId="ADAL" clId="{4B2A76C0-B33A-4D66-B14A-335B339E7134}" dt="2024-10-22T13:44:00.299" v="857" actId="26606"/>
          <ac:spMkLst>
            <pc:docMk/>
            <pc:sldMk cId="2517347473" sldId="260"/>
            <ac:spMk id="10" creationId="{047F8E3E-2FFA-4A0F-B3C7-E57ADDCFB415}"/>
          </ac:spMkLst>
        </pc:spChg>
        <pc:grpChg chg="add">
          <ac:chgData name="Tina Frampton" userId="9015f6d2-b325-4483-836b-f7b63492751a" providerId="ADAL" clId="{4B2A76C0-B33A-4D66-B14A-335B339E7134}" dt="2024-10-22T13:44:00.299" v="857" actId="26606"/>
          <ac:grpSpMkLst>
            <pc:docMk/>
            <pc:sldMk cId="2517347473" sldId="260"/>
            <ac:grpSpMk id="12" creationId="{33D939F1-7ABE-4D0E-946A-43F37F556AFD}"/>
          </ac:grpSpMkLst>
        </pc:grpChg>
        <pc:grpChg chg="add">
          <ac:chgData name="Tina Frampton" userId="9015f6d2-b325-4483-836b-f7b63492751a" providerId="ADAL" clId="{4B2A76C0-B33A-4D66-B14A-335B339E7134}" dt="2024-10-22T13:44:00.299" v="857" actId="26606"/>
          <ac:grpSpMkLst>
            <pc:docMk/>
            <pc:sldMk cId="2517347473" sldId="260"/>
            <ac:grpSpMk id="18" creationId="{9DB3963A-4187-4A72-9DA4-CA6BADE22931}"/>
          </ac:grpSpMkLst>
        </pc:grpChg>
      </pc:sldChg>
      <pc:sldChg chg="addSp modSp mod setBg">
        <pc:chgData name="Tina Frampton" userId="9015f6d2-b325-4483-836b-f7b63492751a" providerId="ADAL" clId="{4B2A76C0-B33A-4D66-B14A-335B339E7134}" dt="2024-10-22T15:21:12.002" v="3176" actId="5793"/>
        <pc:sldMkLst>
          <pc:docMk/>
          <pc:sldMk cId="1798521219" sldId="261"/>
        </pc:sldMkLst>
        <pc:spChg chg="mod">
          <ac:chgData name="Tina Frampton" userId="9015f6d2-b325-4483-836b-f7b63492751a" providerId="ADAL" clId="{4B2A76C0-B33A-4D66-B14A-335B339E7134}" dt="2024-10-22T15:21:12.002" v="3176" actId="5793"/>
          <ac:spMkLst>
            <pc:docMk/>
            <pc:sldMk cId="1798521219" sldId="261"/>
            <ac:spMk id="2" creationId="{3ECFB932-B14B-565D-6535-8AF265F794F2}"/>
          </ac:spMkLst>
        </pc:spChg>
        <pc:spChg chg="mod">
          <ac:chgData name="Tina Frampton" userId="9015f6d2-b325-4483-836b-f7b63492751a" providerId="ADAL" clId="{4B2A76C0-B33A-4D66-B14A-335B339E7134}" dt="2024-10-22T14:59:41.748" v="1804" actId="20577"/>
          <ac:spMkLst>
            <pc:docMk/>
            <pc:sldMk cId="1798521219" sldId="261"/>
            <ac:spMk id="3" creationId="{AF2B54EA-EB75-15D5-0505-7503B651CF75}"/>
          </ac:spMkLst>
        </pc:spChg>
        <pc:spChg chg="add">
          <ac:chgData name="Tina Frampton" userId="9015f6d2-b325-4483-836b-f7b63492751a" providerId="ADAL" clId="{4B2A76C0-B33A-4D66-B14A-335B339E7134}" dt="2024-10-22T13:44:03.331" v="858" actId="26606"/>
          <ac:spMkLst>
            <pc:docMk/>
            <pc:sldMk cId="1798521219" sldId="261"/>
            <ac:spMk id="8" creationId="{43C823D3-D619-407C-89E0-C6F6B1E7A42A}"/>
          </ac:spMkLst>
        </pc:spChg>
        <pc:spChg chg="add">
          <ac:chgData name="Tina Frampton" userId="9015f6d2-b325-4483-836b-f7b63492751a" providerId="ADAL" clId="{4B2A76C0-B33A-4D66-B14A-335B339E7134}" dt="2024-10-22T13:44:03.331" v="858" actId="26606"/>
          <ac:spMkLst>
            <pc:docMk/>
            <pc:sldMk cId="1798521219" sldId="261"/>
            <ac:spMk id="10" creationId="{047F8E3E-2FFA-4A0F-B3C7-E57ADDCFB415}"/>
          </ac:spMkLst>
        </pc:spChg>
        <pc:grpChg chg="add">
          <ac:chgData name="Tina Frampton" userId="9015f6d2-b325-4483-836b-f7b63492751a" providerId="ADAL" clId="{4B2A76C0-B33A-4D66-B14A-335B339E7134}" dt="2024-10-22T13:44:03.331" v="858" actId="26606"/>
          <ac:grpSpMkLst>
            <pc:docMk/>
            <pc:sldMk cId="1798521219" sldId="261"/>
            <ac:grpSpMk id="12" creationId="{33D939F1-7ABE-4D0E-946A-43F37F556AFD}"/>
          </ac:grpSpMkLst>
        </pc:grpChg>
        <pc:grpChg chg="add">
          <ac:chgData name="Tina Frampton" userId="9015f6d2-b325-4483-836b-f7b63492751a" providerId="ADAL" clId="{4B2A76C0-B33A-4D66-B14A-335B339E7134}" dt="2024-10-22T13:44:03.331" v="858" actId="26606"/>
          <ac:grpSpMkLst>
            <pc:docMk/>
            <pc:sldMk cId="1798521219" sldId="261"/>
            <ac:grpSpMk id="18" creationId="{9DB3963A-4187-4A72-9DA4-CA6BADE22931}"/>
          </ac:grpSpMkLst>
        </pc:grpChg>
      </pc:sldChg>
      <pc:sldChg chg="addSp modSp mod setBg">
        <pc:chgData name="Tina Frampton" userId="9015f6d2-b325-4483-836b-f7b63492751a" providerId="ADAL" clId="{4B2A76C0-B33A-4D66-B14A-335B339E7134}" dt="2024-10-22T15:21:20.622" v="3178" actId="14100"/>
        <pc:sldMkLst>
          <pc:docMk/>
          <pc:sldMk cId="2930180653" sldId="262"/>
        </pc:sldMkLst>
        <pc:spChg chg="mod">
          <ac:chgData name="Tina Frampton" userId="9015f6d2-b325-4483-836b-f7b63492751a" providerId="ADAL" clId="{4B2A76C0-B33A-4D66-B14A-335B339E7134}" dt="2024-10-22T15:21:17.782" v="3177" actId="14100"/>
          <ac:spMkLst>
            <pc:docMk/>
            <pc:sldMk cId="2930180653" sldId="262"/>
            <ac:spMk id="2" creationId="{BCA4DD16-A6BB-59A6-D66C-57E7457F71E4}"/>
          </ac:spMkLst>
        </pc:spChg>
        <pc:spChg chg="mod">
          <ac:chgData name="Tina Frampton" userId="9015f6d2-b325-4483-836b-f7b63492751a" providerId="ADAL" clId="{4B2A76C0-B33A-4D66-B14A-335B339E7134}" dt="2024-10-22T15:21:20.622" v="3178" actId="14100"/>
          <ac:spMkLst>
            <pc:docMk/>
            <pc:sldMk cId="2930180653" sldId="262"/>
            <ac:spMk id="3" creationId="{D968CC17-16B2-4C26-26AA-BAD8C4DCEC7D}"/>
          </ac:spMkLst>
        </pc:spChg>
        <pc:spChg chg="add">
          <ac:chgData name="Tina Frampton" userId="9015f6d2-b325-4483-836b-f7b63492751a" providerId="ADAL" clId="{4B2A76C0-B33A-4D66-B14A-335B339E7134}" dt="2024-10-22T13:44:06.926" v="859" actId="26606"/>
          <ac:spMkLst>
            <pc:docMk/>
            <pc:sldMk cId="2930180653" sldId="262"/>
            <ac:spMk id="8" creationId="{43C823D3-D619-407C-89E0-C6F6B1E7A42A}"/>
          </ac:spMkLst>
        </pc:spChg>
        <pc:spChg chg="add">
          <ac:chgData name="Tina Frampton" userId="9015f6d2-b325-4483-836b-f7b63492751a" providerId="ADAL" clId="{4B2A76C0-B33A-4D66-B14A-335B339E7134}" dt="2024-10-22T13:44:06.926" v="859" actId="26606"/>
          <ac:spMkLst>
            <pc:docMk/>
            <pc:sldMk cId="2930180653" sldId="262"/>
            <ac:spMk id="10" creationId="{047F8E3E-2FFA-4A0F-B3C7-E57ADDCFB415}"/>
          </ac:spMkLst>
        </pc:spChg>
        <pc:grpChg chg="add">
          <ac:chgData name="Tina Frampton" userId="9015f6d2-b325-4483-836b-f7b63492751a" providerId="ADAL" clId="{4B2A76C0-B33A-4D66-B14A-335B339E7134}" dt="2024-10-22T13:44:06.926" v="859" actId="26606"/>
          <ac:grpSpMkLst>
            <pc:docMk/>
            <pc:sldMk cId="2930180653" sldId="262"/>
            <ac:grpSpMk id="12" creationId="{33D939F1-7ABE-4D0E-946A-43F37F556AFD}"/>
          </ac:grpSpMkLst>
        </pc:grpChg>
        <pc:grpChg chg="add">
          <ac:chgData name="Tina Frampton" userId="9015f6d2-b325-4483-836b-f7b63492751a" providerId="ADAL" clId="{4B2A76C0-B33A-4D66-B14A-335B339E7134}" dt="2024-10-22T13:44:06.926" v="859" actId="26606"/>
          <ac:grpSpMkLst>
            <pc:docMk/>
            <pc:sldMk cId="2930180653" sldId="262"/>
            <ac:grpSpMk id="18" creationId="{9DB3963A-4187-4A72-9DA4-CA6BADE22931}"/>
          </ac:grpSpMkLst>
        </pc:grpChg>
      </pc:sldChg>
      <pc:sldChg chg="addSp modSp mod setBg">
        <pc:chgData name="Tina Frampton" userId="9015f6d2-b325-4483-836b-f7b63492751a" providerId="ADAL" clId="{4B2A76C0-B33A-4D66-B14A-335B339E7134}" dt="2024-10-22T15:24:28.993" v="3267" actId="20577"/>
        <pc:sldMkLst>
          <pc:docMk/>
          <pc:sldMk cId="1523358300" sldId="263"/>
        </pc:sldMkLst>
        <pc:spChg chg="mod">
          <ac:chgData name="Tina Frampton" userId="9015f6d2-b325-4483-836b-f7b63492751a" providerId="ADAL" clId="{4B2A76C0-B33A-4D66-B14A-335B339E7134}" dt="2024-10-22T14:20:21.077" v="1530" actId="255"/>
          <ac:spMkLst>
            <pc:docMk/>
            <pc:sldMk cId="1523358300" sldId="263"/>
            <ac:spMk id="2" creationId="{AD29FA06-D7E9-0A8B-603F-EA3C67E3959B}"/>
          </ac:spMkLst>
        </pc:spChg>
        <pc:spChg chg="mod">
          <ac:chgData name="Tina Frampton" userId="9015f6d2-b325-4483-836b-f7b63492751a" providerId="ADAL" clId="{4B2A76C0-B33A-4D66-B14A-335B339E7134}" dt="2024-10-22T15:24:28.993" v="3267" actId="20577"/>
          <ac:spMkLst>
            <pc:docMk/>
            <pc:sldMk cId="1523358300" sldId="263"/>
            <ac:spMk id="3" creationId="{05C2C38B-C6C7-0374-D8EF-249EA9E599B9}"/>
          </ac:spMkLst>
        </pc:spChg>
        <pc:spChg chg="add">
          <ac:chgData name="Tina Frampton" userId="9015f6d2-b325-4483-836b-f7b63492751a" providerId="ADAL" clId="{4B2A76C0-B33A-4D66-B14A-335B339E7134}" dt="2024-10-22T13:44:10.477" v="860" actId="26606"/>
          <ac:spMkLst>
            <pc:docMk/>
            <pc:sldMk cId="1523358300" sldId="263"/>
            <ac:spMk id="8" creationId="{43C823D3-D619-407C-89E0-C6F6B1E7A42A}"/>
          </ac:spMkLst>
        </pc:spChg>
        <pc:spChg chg="add">
          <ac:chgData name="Tina Frampton" userId="9015f6d2-b325-4483-836b-f7b63492751a" providerId="ADAL" clId="{4B2A76C0-B33A-4D66-B14A-335B339E7134}" dt="2024-10-22T13:44:10.477" v="860" actId="26606"/>
          <ac:spMkLst>
            <pc:docMk/>
            <pc:sldMk cId="1523358300" sldId="263"/>
            <ac:spMk id="10" creationId="{047F8E3E-2FFA-4A0F-B3C7-E57ADDCFB415}"/>
          </ac:spMkLst>
        </pc:spChg>
        <pc:grpChg chg="add">
          <ac:chgData name="Tina Frampton" userId="9015f6d2-b325-4483-836b-f7b63492751a" providerId="ADAL" clId="{4B2A76C0-B33A-4D66-B14A-335B339E7134}" dt="2024-10-22T13:44:10.477" v="860" actId="26606"/>
          <ac:grpSpMkLst>
            <pc:docMk/>
            <pc:sldMk cId="1523358300" sldId="263"/>
            <ac:grpSpMk id="12" creationId="{33D939F1-7ABE-4D0E-946A-43F37F556AFD}"/>
          </ac:grpSpMkLst>
        </pc:grpChg>
        <pc:grpChg chg="add">
          <ac:chgData name="Tina Frampton" userId="9015f6d2-b325-4483-836b-f7b63492751a" providerId="ADAL" clId="{4B2A76C0-B33A-4D66-B14A-335B339E7134}" dt="2024-10-22T13:44:10.477" v="860" actId="26606"/>
          <ac:grpSpMkLst>
            <pc:docMk/>
            <pc:sldMk cId="1523358300" sldId="263"/>
            <ac:grpSpMk id="18" creationId="{9DB3963A-4187-4A72-9DA4-CA6BADE22931}"/>
          </ac:grpSpMkLst>
        </pc:grpChg>
      </pc:sldChg>
      <pc:sldChg chg="addSp delSp modSp new mod setBg">
        <pc:chgData name="Tina Frampton" userId="9015f6d2-b325-4483-836b-f7b63492751a" providerId="ADAL" clId="{4B2A76C0-B33A-4D66-B14A-335B339E7134}" dt="2024-10-22T15:22:45.111" v="3201" actId="20577"/>
        <pc:sldMkLst>
          <pc:docMk/>
          <pc:sldMk cId="1744797516" sldId="264"/>
        </pc:sldMkLst>
        <pc:spChg chg="mod">
          <ac:chgData name="Tina Frampton" userId="9015f6d2-b325-4483-836b-f7b63492751a" providerId="ADAL" clId="{4B2A76C0-B33A-4D66-B14A-335B339E7134}" dt="2024-10-22T13:50:51.598" v="1484" actId="14100"/>
          <ac:spMkLst>
            <pc:docMk/>
            <pc:sldMk cId="1744797516" sldId="264"/>
            <ac:spMk id="2" creationId="{3AC619EF-FB25-7CDA-A6E1-906410877883}"/>
          </ac:spMkLst>
        </pc:spChg>
        <pc:spChg chg="mod">
          <ac:chgData name="Tina Frampton" userId="9015f6d2-b325-4483-836b-f7b63492751a" providerId="ADAL" clId="{4B2A76C0-B33A-4D66-B14A-335B339E7134}" dt="2024-10-22T15:22:45.111" v="3201" actId="20577"/>
          <ac:spMkLst>
            <pc:docMk/>
            <pc:sldMk cId="1744797516" sldId="264"/>
            <ac:spMk id="3" creationId="{EFFB36D0-A7C3-CD87-7FF9-0413DD1DE5B6}"/>
          </ac:spMkLst>
        </pc:spChg>
        <pc:spChg chg="add del">
          <ac:chgData name="Tina Frampton" userId="9015f6d2-b325-4483-836b-f7b63492751a" providerId="ADAL" clId="{4B2A76C0-B33A-4D66-B14A-335B339E7134}" dt="2024-10-22T13:46:21.280" v="872" actId="26606"/>
          <ac:spMkLst>
            <pc:docMk/>
            <pc:sldMk cId="1744797516" sldId="264"/>
            <ac:spMk id="8" creationId="{100EDD19-6802-4EC3-95CE-CFFAB042CFD6}"/>
          </ac:spMkLst>
        </pc:spChg>
        <pc:spChg chg="add del">
          <ac:chgData name="Tina Frampton" userId="9015f6d2-b325-4483-836b-f7b63492751a" providerId="ADAL" clId="{4B2A76C0-B33A-4D66-B14A-335B339E7134}" dt="2024-10-22T13:46:21.280" v="872" actId="26606"/>
          <ac:spMkLst>
            <pc:docMk/>
            <pc:sldMk cId="1744797516" sldId="264"/>
            <ac:spMk id="10" creationId="{DB17E863-922E-4C26-BD64-E8FD41D28661}"/>
          </ac:spMkLst>
        </pc:spChg>
        <pc:spChg chg="add del">
          <ac:chgData name="Tina Frampton" userId="9015f6d2-b325-4483-836b-f7b63492751a" providerId="ADAL" clId="{4B2A76C0-B33A-4D66-B14A-335B339E7134}" dt="2024-10-22T13:46:35.848" v="873" actId="26606"/>
          <ac:spMkLst>
            <pc:docMk/>
            <pc:sldMk cId="1744797516" sldId="264"/>
            <ac:spMk id="15" creationId="{4BC99CB9-DDAD-44A2-8A1C-E3AF4E72DF5C}"/>
          </ac:spMkLst>
        </pc:spChg>
        <pc:spChg chg="add del">
          <ac:chgData name="Tina Frampton" userId="9015f6d2-b325-4483-836b-f7b63492751a" providerId="ADAL" clId="{4B2A76C0-B33A-4D66-B14A-335B339E7134}" dt="2024-10-22T13:46:35.848" v="873" actId="26606"/>
          <ac:spMkLst>
            <pc:docMk/>
            <pc:sldMk cId="1744797516" sldId="264"/>
            <ac:spMk id="17" creationId="{64053CBF-3932-45FF-8285-EE5146085F3A}"/>
          </ac:spMkLst>
        </pc:spChg>
        <pc:spChg chg="add">
          <ac:chgData name="Tina Frampton" userId="9015f6d2-b325-4483-836b-f7b63492751a" providerId="ADAL" clId="{4B2A76C0-B33A-4D66-B14A-335B339E7134}" dt="2024-10-22T13:46:35.848" v="873" actId="26606"/>
          <ac:spMkLst>
            <pc:docMk/>
            <pc:sldMk cId="1744797516" sldId="264"/>
            <ac:spMk id="34" creationId="{D038248A-211C-4EEC-8401-C761B929FB52}"/>
          </ac:spMkLst>
        </pc:spChg>
        <pc:spChg chg="add">
          <ac:chgData name="Tina Frampton" userId="9015f6d2-b325-4483-836b-f7b63492751a" providerId="ADAL" clId="{4B2A76C0-B33A-4D66-B14A-335B339E7134}" dt="2024-10-22T13:46:35.848" v="873" actId="26606"/>
          <ac:spMkLst>
            <pc:docMk/>
            <pc:sldMk cId="1744797516" sldId="264"/>
            <ac:spMk id="36" creationId="{C30A849F-66D9-40C8-BEC8-35AFF8F4568F}"/>
          </ac:spMkLst>
        </pc:spChg>
        <pc:grpChg chg="add del">
          <ac:chgData name="Tina Frampton" userId="9015f6d2-b325-4483-836b-f7b63492751a" providerId="ADAL" clId="{4B2A76C0-B33A-4D66-B14A-335B339E7134}" dt="2024-10-22T13:46:35.848" v="873" actId="26606"/>
          <ac:grpSpMkLst>
            <pc:docMk/>
            <pc:sldMk cId="1744797516" sldId="264"/>
            <ac:grpSpMk id="19" creationId="{2E751C04-BEA6-446B-A678-9C74819EBD4C}"/>
          </ac:grpSpMkLst>
        </pc:grpChg>
        <pc:grpChg chg="add del">
          <ac:chgData name="Tina Frampton" userId="9015f6d2-b325-4483-836b-f7b63492751a" providerId="ADAL" clId="{4B2A76C0-B33A-4D66-B14A-335B339E7134}" dt="2024-10-22T13:46:35.848" v="873" actId="26606"/>
          <ac:grpSpMkLst>
            <pc:docMk/>
            <pc:sldMk cId="1744797516" sldId="264"/>
            <ac:grpSpMk id="25" creationId="{B63ACBA3-DEFD-4C6D-BBA0-64468FA99C2D}"/>
          </ac:grpSpMkLst>
        </pc:grpChg>
        <pc:grpChg chg="add">
          <ac:chgData name="Tina Frampton" userId="9015f6d2-b325-4483-836b-f7b63492751a" providerId="ADAL" clId="{4B2A76C0-B33A-4D66-B14A-335B339E7134}" dt="2024-10-22T13:46:35.848" v="873" actId="26606"/>
          <ac:grpSpMkLst>
            <pc:docMk/>
            <pc:sldMk cId="1744797516" sldId="264"/>
            <ac:grpSpMk id="38" creationId="{04542298-A2B1-480F-A11C-A40EDD19B857}"/>
          </ac:grpSpMkLst>
        </pc:grpChg>
        <pc:grpChg chg="add">
          <ac:chgData name="Tina Frampton" userId="9015f6d2-b325-4483-836b-f7b63492751a" providerId="ADAL" clId="{4B2A76C0-B33A-4D66-B14A-335B339E7134}" dt="2024-10-22T13:46:35.848" v="873" actId="26606"/>
          <ac:grpSpMkLst>
            <pc:docMk/>
            <pc:sldMk cId="1744797516" sldId="264"/>
            <ac:grpSpMk id="44" creationId="{2A5C9C35-2375-49EB-B99C-17C87D42FE7C}"/>
          </ac:grpSpMkLst>
        </pc:grpChg>
      </pc:sldChg>
      <pc:sldChg chg="addSp modSp new mod setBg">
        <pc:chgData name="Tina Frampton" userId="9015f6d2-b325-4483-836b-f7b63492751a" providerId="ADAL" clId="{4B2A76C0-B33A-4D66-B14A-335B339E7134}" dt="2024-10-22T15:25:09.649" v="3272" actId="113"/>
        <pc:sldMkLst>
          <pc:docMk/>
          <pc:sldMk cId="144578339" sldId="265"/>
        </pc:sldMkLst>
        <pc:spChg chg="mod">
          <ac:chgData name="Tina Frampton" userId="9015f6d2-b325-4483-836b-f7b63492751a" providerId="ADAL" clId="{4B2A76C0-B33A-4D66-B14A-335B339E7134}" dt="2024-10-22T15:19:48.045" v="3154" actId="255"/>
          <ac:spMkLst>
            <pc:docMk/>
            <pc:sldMk cId="144578339" sldId="265"/>
            <ac:spMk id="2" creationId="{56851BA2-D6A2-9909-169A-B2243E7D7E5E}"/>
          </ac:spMkLst>
        </pc:spChg>
        <pc:spChg chg="mod">
          <ac:chgData name="Tina Frampton" userId="9015f6d2-b325-4483-836b-f7b63492751a" providerId="ADAL" clId="{4B2A76C0-B33A-4D66-B14A-335B339E7134}" dt="2024-10-22T15:25:09.649" v="3272" actId="113"/>
          <ac:spMkLst>
            <pc:docMk/>
            <pc:sldMk cId="144578339" sldId="265"/>
            <ac:spMk id="3" creationId="{24168CBE-8878-F700-861E-0027B06C0D5E}"/>
          </ac:spMkLst>
        </pc:spChg>
        <pc:spChg chg="add">
          <ac:chgData name="Tina Frampton" userId="9015f6d2-b325-4483-836b-f7b63492751a" providerId="ADAL" clId="{4B2A76C0-B33A-4D66-B14A-335B339E7134}" dt="2024-10-22T15:19:18.371" v="3149" actId="26606"/>
          <ac:spMkLst>
            <pc:docMk/>
            <pc:sldMk cId="144578339" sldId="265"/>
            <ac:spMk id="8" creationId="{D038248A-211C-4EEC-8401-C761B929FB52}"/>
          </ac:spMkLst>
        </pc:spChg>
        <pc:spChg chg="add">
          <ac:chgData name="Tina Frampton" userId="9015f6d2-b325-4483-836b-f7b63492751a" providerId="ADAL" clId="{4B2A76C0-B33A-4D66-B14A-335B339E7134}" dt="2024-10-22T15:19:18.371" v="3149" actId="26606"/>
          <ac:spMkLst>
            <pc:docMk/>
            <pc:sldMk cId="144578339" sldId="265"/>
            <ac:spMk id="10" creationId="{C30A849F-66D9-40C8-BEC8-35AFF8F4568F}"/>
          </ac:spMkLst>
        </pc:spChg>
        <pc:grpChg chg="add">
          <ac:chgData name="Tina Frampton" userId="9015f6d2-b325-4483-836b-f7b63492751a" providerId="ADAL" clId="{4B2A76C0-B33A-4D66-B14A-335B339E7134}" dt="2024-10-22T15:19:18.371" v="3149" actId="26606"/>
          <ac:grpSpMkLst>
            <pc:docMk/>
            <pc:sldMk cId="144578339" sldId="265"/>
            <ac:grpSpMk id="12" creationId="{04542298-A2B1-480F-A11C-A40EDD19B857}"/>
          </ac:grpSpMkLst>
        </pc:grpChg>
        <pc:grpChg chg="add">
          <ac:chgData name="Tina Frampton" userId="9015f6d2-b325-4483-836b-f7b63492751a" providerId="ADAL" clId="{4B2A76C0-B33A-4D66-B14A-335B339E7134}" dt="2024-10-22T15:19:18.371" v="3149" actId="26606"/>
          <ac:grpSpMkLst>
            <pc:docMk/>
            <pc:sldMk cId="144578339" sldId="265"/>
            <ac:grpSpMk id="18" creationId="{2A5C9C35-2375-49EB-B99C-17C87D42FE7C}"/>
          </ac:grpSpMkLst>
        </pc:grpChg>
      </pc:sldChg>
      <pc:sldChg chg="addSp modSp new mod setBg">
        <pc:chgData name="Tina Frampton" userId="9015f6d2-b325-4483-836b-f7b63492751a" providerId="ADAL" clId="{4B2A76C0-B33A-4D66-B14A-335B339E7134}" dt="2024-10-22T15:20:18.430" v="3162" actId="27636"/>
        <pc:sldMkLst>
          <pc:docMk/>
          <pc:sldMk cId="3775601492" sldId="266"/>
        </pc:sldMkLst>
        <pc:spChg chg="mod">
          <ac:chgData name="Tina Frampton" userId="9015f6d2-b325-4483-836b-f7b63492751a" providerId="ADAL" clId="{4B2A76C0-B33A-4D66-B14A-335B339E7134}" dt="2024-10-22T15:20:07.559" v="3158" actId="255"/>
          <ac:spMkLst>
            <pc:docMk/>
            <pc:sldMk cId="3775601492" sldId="266"/>
            <ac:spMk id="2" creationId="{876513CF-3027-D9CD-6C64-165D85954F1B}"/>
          </ac:spMkLst>
        </pc:spChg>
        <pc:spChg chg="mod">
          <ac:chgData name="Tina Frampton" userId="9015f6d2-b325-4483-836b-f7b63492751a" providerId="ADAL" clId="{4B2A76C0-B33A-4D66-B14A-335B339E7134}" dt="2024-10-22T15:20:18.430" v="3162" actId="27636"/>
          <ac:spMkLst>
            <pc:docMk/>
            <pc:sldMk cId="3775601492" sldId="266"/>
            <ac:spMk id="3" creationId="{B71D94AF-A657-D3B0-B711-33A49395503D}"/>
          </ac:spMkLst>
        </pc:spChg>
        <pc:spChg chg="add">
          <ac:chgData name="Tina Frampton" userId="9015f6d2-b325-4483-836b-f7b63492751a" providerId="ADAL" clId="{4B2A76C0-B33A-4D66-B14A-335B339E7134}" dt="2024-10-22T15:19:21.602" v="3150" actId="26606"/>
          <ac:spMkLst>
            <pc:docMk/>
            <pc:sldMk cId="3775601492" sldId="266"/>
            <ac:spMk id="8" creationId="{D038248A-211C-4EEC-8401-C761B929FB52}"/>
          </ac:spMkLst>
        </pc:spChg>
        <pc:spChg chg="add">
          <ac:chgData name="Tina Frampton" userId="9015f6d2-b325-4483-836b-f7b63492751a" providerId="ADAL" clId="{4B2A76C0-B33A-4D66-B14A-335B339E7134}" dt="2024-10-22T15:19:21.602" v="3150" actId="26606"/>
          <ac:spMkLst>
            <pc:docMk/>
            <pc:sldMk cId="3775601492" sldId="266"/>
            <ac:spMk id="10" creationId="{C30A849F-66D9-40C8-BEC8-35AFF8F4568F}"/>
          </ac:spMkLst>
        </pc:spChg>
        <pc:grpChg chg="add">
          <ac:chgData name="Tina Frampton" userId="9015f6d2-b325-4483-836b-f7b63492751a" providerId="ADAL" clId="{4B2A76C0-B33A-4D66-B14A-335B339E7134}" dt="2024-10-22T15:19:21.602" v="3150" actId="26606"/>
          <ac:grpSpMkLst>
            <pc:docMk/>
            <pc:sldMk cId="3775601492" sldId="266"/>
            <ac:grpSpMk id="12" creationId="{04542298-A2B1-480F-A11C-A40EDD19B857}"/>
          </ac:grpSpMkLst>
        </pc:grpChg>
        <pc:grpChg chg="add">
          <ac:chgData name="Tina Frampton" userId="9015f6d2-b325-4483-836b-f7b63492751a" providerId="ADAL" clId="{4B2A76C0-B33A-4D66-B14A-335B339E7134}" dt="2024-10-22T15:19:21.602" v="3150" actId="26606"/>
          <ac:grpSpMkLst>
            <pc:docMk/>
            <pc:sldMk cId="3775601492" sldId="266"/>
            <ac:grpSpMk id="18" creationId="{2A5C9C35-2375-49EB-B99C-17C87D42FE7C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08BE-5921-47C4-B4C9-C064993D6353}" type="datetimeFigureOut">
              <a:rPr lang="en-GB" smtClean="0"/>
              <a:t>24/10/2024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2049-C8B9-491B-B8BB-ED9F030401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38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08BE-5921-47C4-B4C9-C064993D6353}" type="datetimeFigureOut">
              <a:rPr lang="en-GB" smtClean="0"/>
              <a:t>24/10/2024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2049-C8B9-491B-B8BB-ED9F030401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366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08BE-5921-47C4-B4C9-C064993D6353}" type="datetimeFigureOut">
              <a:rPr lang="en-GB" smtClean="0"/>
              <a:t>24/10/2024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2049-C8B9-491B-B8BB-ED9F030401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214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08BE-5921-47C4-B4C9-C064993D6353}" type="datetimeFigureOut">
              <a:rPr lang="en-GB" smtClean="0"/>
              <a:t>24/10/2024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2049-C8B9-491B-B8BB-ED9F030401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77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08BE-5921-47C4-B4C9-C064993D6353}" type="datetimeFigureOut">
              <a:rPr lang="en-GB" smtClean="0"/>
              <a:t>24/10/2024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2049-C8B9-491B-B8BB-ED9F030401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919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08BE-5921-47C4-B4C9-C064993D6353}" type="datetimeFigureOut">
              <a:rPr lang="en-GB" smtClean="0"/>
              <a:t>24/10/2024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2049-C8B9-491B-B8BB-ED9F030401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097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08BE-5921-47C4-B4C9-C064993D6353}" type="datetimeFigureOut">
              <a:rPr lang="en-GB" smtClean="0"/>
              <a:t>24/10/2024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2049-C8B9-491B-B8BB-ED9F030401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316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08BE-5921-47C4-B4C9-C064993D6353}" type="datetimeFigureOut">
              <a:rPr lang="en-GB" smtClean="0"/>
              <a:t>24/10/2024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2049-C8B9-491B-B8BB-ED9F030401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420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08BE-5921-47C4-B4C9-C064993D6353}" type="datetimeFigureOut">
              <a:rPr lang="en-GB" smtClean="0"/>
              <a:t>24/10/2024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2049-C8B9-491B-B8BB-ED9F030401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974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08BE-5921-47C4-B4C9-C064993D6353}" type="datetimeFigureOut">
              <a:rPr lang="en-GB" smtClean="0"/>
              <a:t>24/10/2024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2049-C8B9-491B-B8BB-ED9F030401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653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08BE-5921-47C4-B4C9-C064993D6353}" type="datetimeFigureOut">
              <a:rPr lang="en-GB" smtClean="0"/>
              <a:t>24/10/2024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2049-C8B9-491B-B8BB-ED9F030401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25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C08BE-5921-47C4-B4C9-C064993D6353}" type="datetimeFigureOut">
              <a:rPr lang="en-GB" smtClean="0"/>
              <a:t>24/10/2024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42049-C8B9-491B-B8BB-ED9F030401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750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A3363022-C969-41E9-8EB2-E4C94908C1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8D1AD6B3-BE88-4CEB-BA17-790657CC47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1730DE-6886-1E02-0889-08E5DCA81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662" y="4267832"/>
            <a:ext cx="4805996" cy="1297115"/>
          </a:xfrm>
        </p:spPr>
        <p:txBody>
          <a:bodyPr anchor="t">
            <a:noAutofit/>
          </a:bodyPr>
          <a:lstStyle/>
          <a:p>
            <a:pPr algn="l"/>
            <a:r>
              <a:rPr lang="en-GB" sz="4800" dirty="0">
                <a:solidFill>
                  <a:schemeClr val="tx2"/>
                </a:solidFill>
              </a:rPr>
              <a:t>Local Authority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57862A4-B79E-56FD-3AB7-D36D877185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966" y="3428999"/>
            <a:ext cx="4805691" cy="838831"/>
          </a:xfrm>
        </p:spPr>
        <p:txBody>
          <a:bodyPr anchor="b">
            <a:noAutofit/>
          </a:bodyPr>
          <a:lstStyle/>
          <a:p>
            <a:pPr algn="l"/>
            <a:r>
              <a:rPr lang="en-GB" sz="2800" dirty="0">
                <a:solidFill>
                  <a:schemeClr val="tx2"/>
                </a:solidFill>
              </a:rPr>
              <a:t>Tina Frampton</a:t>
            </a:r>
          </a:p>
          <a:p>
            <a:pPr algn="l"/>
            <a:r>
              <a:rPr lang="en-GB" sz="2800" dirty="0">
                <a:solidFill>
                  <a:schemeClr val="tx2"/>
                </a:solidFill>
              </a:rPr>
              <a:t>Benefits Service Manager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620D7A1-24E4-80FF-777F-EEAEE10BAD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95" r="2" b="2"/>
          <a:stretch/>
        </p:blipFill>
        <p:spPr>
          <a:xfrm>
            <a:off x="340470" y="2976476"/>
            <a:ext cx="4141760" cy="1819448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89D1390B-7E13-4B4F-9CB2-391063412E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9E720206-AA49-4786-A932-A2650DE0918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C72F6EE6-EDE9-45A5-8F6D-02B9B7CB2C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C093DC50-3BD7-46B1-A300-CD207E152FF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8214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xmlns="" id="{D038248A-211C-4EEC-8401-C761B929FB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C30A849F-66D9-40C8-BEC8-35AFF8F456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C619EF-FB25-7CDA-A6E1-906410877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678427"/>
            <a:ext cx="9833548" cy="1076631"/>
          </a:xfrm>
        </p:spPr>
        <p:txBody>
          <a:bodyPr anchor="b">
            <a:normAutofit/>
          </a:bodyPr>
          <a:lstStyle/>
          <a:p>
            <a:pPr algn="ctr"/>
            <a:r>
              <a:rPr lang="en-GB" sz="4800" dirty="0">
                <a:solidFill>
                  <a:schemeClr val="tx2"/>
                </a:solidFill>
              </a:rPr>
              <a:t>Universal Credit Migration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04542298-A2B1-480F-A11C-A40EDD19B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74AEB45E-B965-46A0-8557-C646B5011B9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921A22C7-11AD-44B0-9BF7-6E3A458215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87049D82-B7F3-4192-8337-4BDB16955E9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24A7FAD9-577C-4D2E-A3B5-C6D0A39D47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FB36D0-A7C3-CD87-7FF9-0413DD1DE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145452"/>
            <a:ext cx="9833548" cy="3439503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We are currently managing the UC Migration program of work.</a:t>
            </a:r>
          </a:p>
          <a:p>
            <a:r>
              <a:rPr lang="en-GB" sz="2400" dirty="0">
                <a:solidFill>
                  <a:schemeClr val="tx2"/>
                </a:solidFill>
              </a:rPr>
              <a:t>Since 1 April 2024 we have received 1085 UC migration data share files.</a:t>
            </a:r>
          </a:p>
          <a:p>
            <a:r>
              <a:rPr lang="en-GB" sz="2400" dirty="0">
                <a:solidFill>
                  <a:schemeClr val="tx2"/>
                </a:solidFill>
              </a:rPr>
              <a:t>HB is cancelled from the date of the UC claim, we then apply a two-week transitional HB award.</a:t>
            </a:r>
          </a:p>
          <a:p>
            <a:r>
              <a:rPr lang="en-GB" sz="2400" dirty="0">
                <a:solidFill>
                  <a:schemeClr val="tx2"/>
                </a:solidFill>
              </a:rPr>
              <a:t>We then review CTS a month later based on the UC assessment.</a:t>
            </a:r>
          </a:p>
          <a:p>
            <a:r>
              <a:rPr lang="en-GB" sz="2400" dirty="0">
                <a:solidFill>
                  <a:schemeClr val="tx2"/>
                </a:solidFill>
              </a:rPr>
              <a:t>Since July 2024 we have received 42 HB Termination data share files in relation to customers who have not migrated to UC within the specified time.</a:t>
            </a:r>
          </a:p>
          <a:p>
            <a:r>
              <a:rPr lang="en-GB" sz="2400" dirty="0">
                <a:solidFill>
                  <a:schemeClr val="tx2"/>
                </a:solidFill>
              </a:rPr>
              <a:t>HB is cancelled and the two-week transitional award applied and CTS is also cancelled.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2A5C9C35-2375-49EB-B99C-17C87D42FE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7BE7B8C5-3FC9-47E9-B555-AFCB849A41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615B6EFE-6DC2-4A72-AC12-BCCC3638A6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AE8C1B65-6799-4DD1-B262-01901DA126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03829674-8FAF-4E90-9FB7-C6CE17839B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447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xmlns="" id="{43C823D3-D619-407C-89E0-C6F6B1E7A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047F8E3E-2FFA-4A0F-B3C7-E57ADDCFB4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79D614-0B18-C44A-7CDA-E0D10C66D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1071056"/>
            <a:ext cx="9833548" cy="783898"/>
          </a:xfrm>
        </p:spPr>
        <p:txBody>
          <a:bodyPr anchor="b">
            <a:normAutofit/>
          </a:bodyPr>
          <a:lstStyle/>
          <a:p>
            <a:pPr algn="ctr"/>
            <a:r>
              <a:rPr lang="en-GB" sz="4800" dirty="0">
                <a:solidFill>
                  <a:schemeClr val="tx2"/>
                </a:solidFill>
              </a:rPr>
              <a:t>Affects on Caseload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33D939F1-7ABE-4D0E-946A-43F37F556A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63FE0426-0FE4-451E-A8BB-08DA6A6AC2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4A32F7E8-35B4-451F-AA07-AECF7CA1D5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E1097796-C3C8-4772-9EBD-9F5CA368F5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EC4BC137-BB50-4235-A83F-4B4EEE1590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E256E6-003F-EDBB-431C-6A3ECBD26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742" y="2479408"/>
            <a:ext cx="9833548" cy="2457269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chemeClr val="tx2"/>
                </a:solidFill>
              </a:rPr>
              <a:t>Our working age HB caseload now is 2989.</a:t>
            </a:r>
          </a:p>
          <a:p>
            <a:r>
              <a:rPr lang="en-GB" sz="3200" dirty="0">
                <a:solidFill>
                  <a:schemeClr val="tx2"/>
                </a:solidFill>
              </a:rPr>
              <a:t>This is made up of:</a:t>
            </a:r>
          </a:p>
          <a:p>
            <a:pPr lvl="1"/>
            <a:r>
              <a:rPr lang="en-GB" sz="3200" dirty="0">
                <a:solidFill>
                  <a:schemeClr val="tx2"/>
                </a:solidFill>
              </a:rPr>
              <a:t>General needs accommodation – mainly ESA customers</a:t>
            </a:r>
          </a:p>
          <a:p>
            <a:pPr lvl="1"/>
            <a:r>
              <a:rPr lang="en-GB" sz="3200" dirty="0">
                <a:solidFill>
                  <a:schemeClr val="tx2"/>
                </a:solidFill>
              </a:rPr>
              <a:t>Temporary Accommodation</a:t>
            </a:r>
          </a:p>
          <a:p>
            <a:pPr lvl="1"/>
            <a:r>
              <a:rPr lang="en-GB" sz="3200" dirty="0">
                <a:solidFill>
                  <a:schemeClr val="tx2"/>
                </a:solidFill>
              </a:rPr>
              <a:t>Supported Accommodation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9DB3963A-4187-4A72-9DA4-CA6BADE229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2428E75E-001A-4568-B035-574F1303EF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64AC8CFC-1164-4525-82A0-25F75ADCF4C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6F35C856-5B70-4CA2-BB8F-A37197D8F94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550FD8B0-DE97-47B1-84ED-67A3BD00FE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02404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3C823D3-D619-407C-89E0-C6F6B1E7A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47F8E3E-2FFA-4A0F-B3C7-E57ADDCFB4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64F682-8823-3428-9976-E05A1957B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707923"/>
            <a:ext cx="9833548" cy="1194619"/>
          </a:xfrm>
        </p:spPr>
        <p:txBody>
          <a:bodyPr anchor="b">
            <a:normAutofit/>
          </a:bodyPr>
          <a:lstStyle/>
          <a:p>
            <a:pPr algn="ctr"/>
            <a:r>
              <a:rPr lang="en-GB" sz="4800" dirty="0">
                <a:solidFill>
                  <a:schemeClr val="tx2"/>
                </a:solidFill>
              </a:rPr>
              <a:t>Pension Age Customers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33D939F1-7ABE-4D0E-946A-43F37F556A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63FE0426-0FE4-451E-A8BB-08DA6A6AC2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4A32F7E8-35B4-451F-AA07-AECF7CA1D5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E1097796-C3C8-4772-9EBD-9F5CA368F5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EC4BC137-BB50-4235-A83F-4B4EEE1590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088ABA2-A787-A484-52C0-B3BBD6438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510865"/>
            <a:ext cx="9833548" cy="3276081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Recent announcements have again suggested a program of work looking at move Pension Age HB to the Pension Service as part of Pension Credit.</a:t>
            </a:r>
          </a:p>
          <a:p>
            <a:r>
              <a:rPr lang="en-GB" dirty="0">
                <a:solidFill>
                  <a:schemeClr val="tx2"/>
                </a:solidFill>
              </a:rPr>
              <a:t>This will be a huge project of work and will take some years to complete.</a:t>
            </a:r>
          </a:p>
          <a:p>
            <a:r>
              <a:rPr lang="en-GB" dirty="0">
                <a:solidFill>
                  <a:schemeClr val="tx2"/>
                </a:solidFill>
              </a:rPr>
              <a:t>No further information relating to this currently – all focus has been on the Winter Fuel Announcement!</a:t>
            </a:r>
          </a:p>
          <a:p>
            <a:endParaRPr lang="en-GB" sz="18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9DB3963A-4187-4A72-9DA4-CA6BADE229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2428E75E-001A-4568-B035-574F1303EF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64AC8CFC-1164-4525-82A0-25F75ADCF4C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6F35C856-5B70-4CA2-BB8F-A37197D8F94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550FD8B0-DE97-47B1-84ED-67A3BD00FE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74875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3C823D3-D619-407C-89E0-C6F6B1E7A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47F8E3E-2FFA-4A0F-B3C7-E57ADDCFB4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511F51F-FD44-685F-A362-98BD3A94A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796414"/>
            <a:ext cx="9833548" cy="1002890"/>
          </a:xfrm>
        </p:spPr>
        <p:txBody>
          <a:bodyPr anchor="b">
            <a:normAutofit/>
          </a:bodyPr>
          <a:lstStyle/>
          <a:p>
            <a:pPr algn="ctr"/>
            <a:r>
              <a:rPr lang="en-GB" sz="4800" dirty="0">
                <a:solidFill>
                  <a:schemeClr val="tx2"/>
                </a:solidFill>
              </a:rPr>
              <a:t>Winter Fuel Payments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33D939F1-7ABE-4D0E-946A-43F37F556A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63FE0426-0FE4-451E-A8BB-08DA6A6AC2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4A32F7E8-35B4-451F-AA07-AECF7CA1D5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E1097796-C3C8-4772-9EBD-9F5CA368F5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EC4BC137-BB50-4235-A83F-4B4EEE1590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4E7E49E-A504-ADF7-BFD9-5B13723B4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316644"/>
            <a:ext cx="9833548" cy="3470303"/>
          </a:xfrm>
        </p:spPr>
        <p:txBody>
          <a:bodyPr>
            <a:noAutofit/>
          </a:bodyPr>
          <a:lstStyle/>
          <a:p>
            <a:r>
              <a:rPr lang="en-GB" sz="24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The Chancellor of the Exchequer has announced that, from winter 2024/2025, households in England and Wales will no longer be entitled to the Winter Fuel Payment unless they receive Pension Credit or certain other </a:t>
            </a:r>
            <a:r>
              <a:rPr lang="en-GB" sz="24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+mj-lt"/>
                <a:cs typeface="Calibri" panose="020F0502020204030204" pitchFamily="34" charset="0"/>
              </a:rPr>
              <a:t>means-tested</a:t>
            </a:r>
            <a:r>
              <a:rPr lang="en-GB" sz="24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benefits.</a:t>
            </a:r>
          </a:p>
          <a:p>
            <a:r>
              <a:rPr lang="en-GB" sz="24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10.8 million pensioners in 7.6 million households in England and Wales received the Winter Fuel Payment for winter 2023/2024. </a:t>
            </a:r>
          </a:p>
          <a:p>
            <a:r>
              <a:rPr lang="en-GB" sz="24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The Department for Work and Pensions (DWP) estimates that 1.5 million individuals in 1.3 million households in England and Wales will receive a payment for winter 2024/2025</a:t>
            </a:r>
            <a:r>
              <a:rPr lang="en-GB" sz="2400" b="0" i="0" dirty="0"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9DB3963A-4187-4A72-9DA4-CA6BADE229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2428E75E-001A-4568-B035-574F1303EF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64AC8CFC-1164-4525-82A0-25F75ADCF4C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6F35C856-5B70-4CA2-BB8F-A37197D8F94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550FD8B0-DE97-47B1-84ED-67A3BD00FE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7347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3C823D3-D619-407C-89E0-C6F6B1E7A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47F8E3E-2FFA-4A0F-B3C7-E57ADDCFB4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CFB932-B14B-565D-6535-8AF265F79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781665"/>
            <a:ext cx="9833548" cy="860984"/>
          </a:xfrm>
        </p:spPr>
        <p:txBody>
          <a:bodyPr anchor="b">
            <a:normAutofit/>
          </a:bodyPr>
          <a:lstStyle/>
          <a:p>
            <a:pPr algn="ctr"/>
            <a:r>
              <a:rPr lang="en-GB" sz="4800" dirty="0">
                <a:solidFill>
                  <a:schemeClr val="tx2"/>
                </a:solidFill>
              </a:rPr>
              <a:t>Winter Fuel Payments </a:t>
            </a:r>
            <a:r>
              <a:rPr lang="en-GB" sz="4800" dirty="0" err="1">
                <a:solidFill>
                  <a:schemeClr val="tx2"/>
                </a:solidFill>
              </a:rPr>
              <a:t>cont</a:t>
            </a:r>
            <a:r>
              <a:rPr lang="en-GB" sz="4800" dirty="0">
                <a:solidFill>
                  <a:schemeClr val="tx2"/>
                </a:solidFill>
              </a:rPr>
              <a:t>…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33D939F1-7ABE-4D0E-946A-43F37F556A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63FE0426-0FE4-451E-A8BB-08DA6A6AC2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4A32F7E8-35B4-451F-AA07-AECF7CA1D5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E1097796-C3C8-4772-9EBD-9F5CA368F5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EC4BC137-BB50-4235-A83F-4B4EEE1590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2B54EA-EB75-15D5-0505-7503B651C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1976285"/>
            <a:ext cx="9833548" cy="3810662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tx2"/>
                </a:solidFill>
              </a:rPr>
              <a:t>Dorset Council has been looking at the impacts</a:t>
            </a:r>
          </a:p>
          <a:p>
            <a:r>
              <a:rPr lang="en-GB" dirty="0">
                <a:solidFill>
                  <a:schemeClr val="tx2"/>
                </a:solidFill>
              </a:rPr>
              <a:t>Considering what we can do to encourage and support claims to Pension Credit for those eligible.</a:t>
            </a:r>
          </a:p>
          <a:p>
            <a:r>
              <a:rPr lang="en-GB" dirty="0">
                <a:solidFill>
                  <a:schemeClr val="tx2"/>
                </a:solidFill>
              </a:rPr>
              <a:t>Applicants must have been eligible for Pension Credit during the qualifying week 16-22 September 2024.</a:t>
            </a:r>
          </a:p>
          <a:p>
            <a:r>
              <a:rPr lang="en-GB" dirty="0">
                <a:solidFill>
                  <a:schemeClr val="tx2"/>
                </a:solidFill>
              </a:rPr>
              <a:t>As Pension Credit can be backdated for a maximum of 3 months if eligible the claims must be made by 21 December 2024 at the latest to retain eligibility to Winter Fuel Payment in 24/25.</a:t>
            </a:r>
          </a:p>
          <a:p>
            <a:r>
              <a:rPr lang="en-GB" dirty="0">
                <a:solidFill>
                  <a:schemeClr val="tx2"/>
                </a:solidFill>
              </a:rPr>
              <a:t>DWP have written to customers. </a:t>
            </a:r>
          </a:p>
          <a:p>
            <a:r>
              <a:rPr lang="en-GB" dirty="0">
                <a:solidFill>
                  <a:schemeClr val="tx2"/>
                </a:solidFill>
              </a:rPr>
              <a:t>We are looking at whether it would be appropriate to also identify and write to customers.</a:t>
            </a:r>
          </a:p>
          <a:p>
            <a:pPr marL="0" indent="0">
              <a:buNone/>
            </a:pPr>
            <a:endParaRPr lang="en-GB" dirty="0">
              <a:solidFill>
                <a:schemeClr val="tx2"/>
              </a:solidFill>
            </a:endParaRPr>
          </a:p>
          <a:p>
            <a:endParaRPr lang="en-GB" sz="18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9DB3963A-4187-4A72-9DA4-CA6BADE229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2428E75E-001A-4568-B035-574F1303EF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64AC8CFC-1164-4525-82A0-25F75ADCF4C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6F35C856-5B70-4CA2-BB8F-A37197D8F94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550FD8B0-DE97-47B1-84ED-67A3BD00FE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98521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3C823D3-D619-407C-89E0-C6F6B1E7A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47F8E3E-2FFA-4A0F-B3C7-E57ADDCFB4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A4DD16-A6BB-59A6-D66C-57E7457F7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943897"/>
            <a:ext cx="9833548" cy="870155"/>
          </a:xfrm>
        </p:spPr>
        <p:txBody>
          <a:bodyPr anchor="b">
            <a:norm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Local Council Tax Support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33D939F1-7ABE-4D0E-946A-43F37F556A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63FE0426-0FE4-451E-A8BB-08DA6A6AC2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4A32F7E8-35B4-451F-AA07-AECF7CA1D5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E1097796-C3C8-4772-9EBD-9F5CA368F5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EC4BC137-BB50-4235-A83F-4B4EEE1590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968CC17-16B2-4C26-26AA-BAD8C4DCE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316645"/>
            <a:ext cx="9833548" cy="3470302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Dorset Councils new banded scheme came in 1 April 2024.</a:t>
            </a:r>
          </a:p>
          <a:p>
            <a:r>
              <a:rPr lang="en-GB" sz="2400" dirty="0">
                <a:solidFill>
                  <a:schemeClr val="tx2"/>
                </a:solidFill>
              </a:rPr>
              <a:t>We are monitoring impacts closely during this first year.</a:t>
            </a:r>
          </a:p>
          <a:p>
            <a:r>
              <a:rPr lang="en-GB" sz="2400" dirty="0">
                <a:solidFill>
                  <a:schemeClr val="tx2"/>
                </a:solidFill>
              </a:rPr>
              <a:t>Balance the cost of the scheme with supporting as many people as possible.</a:t>
            </a:r>
          </a:p>
          <a:p>
            <a:r>
              <a:rPr lang="en-GB" sz="2400" dirty="0">
                <a:solidFill>
                  <a:schemeClr val="tx2"/>
                </a:solidFill>
              </a:rPr>
              <a:t>S13a Discretionary Discount for those suffering exceptional hardship as a result of the changes.</a:t>
            </a:r>
          </a:p>
          <a:p>
            <a:r>
              <a:rPr lang="en-GB" sz="2400" dirty="0">
                <a:solidFill>
                  <a:schemeClr val="tx2"/>
                </a:solidFill>
              </a:rPr>
              <a:t> No proposed changes for 25/26 apart from uprating.</a:t>
            </a:r>
          </a:p>
          <a:p>
            <a:r>
              <a:rPr lang="en-GB" sz="2400" dirty="0">
                <a:solidFill>
                  <a:schemeClr val="tx2"/>
                </a:solidFill>
              </a:rPr>
              <a:t>Now running a CTS Review program but customers need to be encouraged to report changes.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9DB3963A-4187-4A72-9DA4-CA6BADE229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2428E75E-001A-4568-B035-574F1303EF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64AC8CFC-1164-4525-82A0-25F75ADCF4C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6F35C856-5B70-4CA2-BB8F-A37197D8F94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550FD8B0-DE97-47B1-84ED-67A3BD00FE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30180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3C823D3-D619-407C-89E0-C6F6B1E7A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47F8E3E-2FFA-4A0F-B3C7-E57ADDCFB4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29FA06-D7E9-0A8B-603F-EA3C67E39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55407"/>
            <a:ext cx="9833548" cy="1088894"/>
          </a:xfrm>
        </p:spPr>
        <p:txBody>
          <a:bodyPr anchor="b">
            <a:norm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Council Tax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33D939F1-7ABE-4D0E-946A-43F37F556A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63FE0426-0FE4-451E-A8BB-08DA6A6AC20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4A32F7E8-35B4-451F-AA07-AECF7CA1D5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E1097796-C3C8-4772-9EBD-9F5CA368F5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EC4BC137-BB50-4235-A83F-4B4EEE1590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5C2C38B-C6C7-0374-D8EF-249EA9E59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546885"/>
            <a:ext cx="9833548" cy="324006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2400" b="1" i="0" dirty="0">
                <a:solidFill>
                  <a:schemeClr val="tx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From 1 April 2024:</a:t>
            </a:r>
          </a:p>
          <a:p>
            <a:r>
              <a:rPr lang="en-GB" sz="24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Following a change in legislation the additional empty premium of 100% will be charged one year from the date the property becomes empty on or after 1 April 2024. If the one-year anniversary of the property becoming empty is before 1 April 2024 the increased premium charge will apply on 1 April 2024.</a:t>
            </a:r>
          </a:p>
          <a:p>
            <a:r>
              <a:rPr lang="en-GB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GB" sz="24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rom 1 April 2025 a 100% premium will be applied (meaning the Council Tax is doubled) to second homes (meaning it is furnished and no one's sole or main residence).</a:t>
            </a:r>
          </a:p>
          <a:p>
            <a:r>
              <a:rPr lang="en-GB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Single Person Discount review is underway.</a:t>
            </a:r>
            <a:endParaRPr lang="en-GB" sz="2400" b="0" i="0" dirty="0">
              <a:solidFill>
                <a:schemeClr val="tx2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18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9DB3963A-4187-4A72-9DA4-CA6BADE229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2428E75E-001A-4568-B035-574F1303EF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64AC8CFC-1164-4525-82A0-25F75ADCF4C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6F35C856-5B70-4CA2-BB8F-A37197D8F94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550FD8B0-DE97-47B1-84ED-67A3BD00FE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23358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D038248A-211C-4EEC-8401-C761B929FB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30A849F-66D9-40C8-BEC8-35AFF8F456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851BA2-D6A2-9909-169A-B2243E7D7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11162"/>
            <a:ext cx="9833548" cy="1047136"/>
          </a:xfrm>
        </p:spPr>
        <p:txBody>
          <a:bodyPr anchor="b">
            <a:normAutofit/>
          </a:bodyPr>
          <a:lstStyle/>
          <a:p>
            <a:pPr algn="ctr"/>
            <a:r>
              <a:rPr lang="en-GB" sz="4000" dirty="0">
                <a:solidFill>
                  <a:schemeClr val="tx2"/>
                </a:solidFill>
              </a:rPr>
              <a:t>Discretionary Housing Payment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04542298-A2B1-480F-A11C-A40EDD19B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74AEB45E-B965-46A0-8557-C646B5011B9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921A22C7-11AD-44B0-9BF7-6E3A458215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87049D82-B7F3-4192-8337-4BDB16955E9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4A7FAD9-577C-4D2E-A3B5-C6D0A39D47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4168CBE-8878-F700-861E-0027B06C0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534395"/>
            <a:ext cx="9833548" cy="3050560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Since 1 April 2024 we have received 747 applications for DHP.</a:t>
            </a:r>
          </a:p>
          <a:p>
            <a:r>
              <a:rPr lang="en-GB" sz="2400" dirty="0">
                <a:solidFill>
                  <a:schemeClr val="tx2"/>
                </a:solidFill>
              </a:rPr>
              <a:t>We have paid (or committed to pay up to 31 March 2025) £316,215.76</a:t>
            </a:r>
          </a:p>
          <a:p>
            <a:r>
              <a:rPr lang="en-GB" sz="2400" dirty="0">
                <a:solidFill>
                  <a:schemeClr val="tx2"/>
                </a:solidFill>
              </a:rPr>
              <a:t>Funding this year was £458,298.00 but Dorset Council topped this up by a further £100,000.00 from the Cost of Living Fund.</a:t>
            </a:r>
          </a:p>
          <a:p>
            <a:r>
              <a:rPr lang="en-GB" sz="2400" dirty="0">
                <a:solidFill>
                  <a:schemeClr val="tx2"/>
                </a:solidFill>
              </a:rPr>
              <a:t>So we have £232,082.24 remaining with 5 months left.</a:t>
            </a:r>
          </a:p>
          <a:p>
            <a:pPr marL="0" indent="0">
              <a:buNone/>
            </a:pPr>
            <a:endParaRPr lang="en-GB" sz="18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2A5C9C35-2375-49EB-B99C-17C87D42FE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7BE7B8C5-3FC9-47E9-B555-AFCB849A41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615B6EFE-6DC2-4A72-AC12-BCCC3638A6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AE8C1B65-6799-4DD1-B262-01901DA126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03829674-8FAF-4E90-9FB7-C6CE17839B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578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D038248A-211C-4EEC-8401-C761B929FB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30A849F-66D9-40C8-BEC8-35AFF8F456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6513CF-3027-D9CD-6C64-165D85954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781665"/>
            <a:ext cx="9833548" cy="1135625"/>
          </a:xfrm>
        </p:spPr>
        <p:txBody>
          <a:bodyPr anchor="b">
            <a:norm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And finally…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04542298-A2B1-480F-A11C-A40EDD19B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74AEB45E-B965-46A0-8557-C646B5011B9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921A22C7-11AD-44B0-9BF7-6E3A458215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87049D82-B7F3-4192-8337-4BDB16955E9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4A7FAD9-577C-4D2E-A3B5-C6D0A39D47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1D94AF-A657-D3B0-B711-33A493955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296870"/>
            <a:ext cx="9833548" cy="3288085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solidFill>
                  <a:schemeClr val="tx2"/>
                </a:solidFill>
              </a:rPr>
              <a:t>Workloads in Benefits Team is holding at a round 7 days behind.</a:t>
            </a:r>
          </a:p>
          <a:p>
            <a:r>
              <a:rPr lang="en-GB" dirty="0">
                <a:solidFill>
                  <a:schemeClr val="tx2"/>
                </a:solidFill>
              </a:rPr>
              <a:t>We are starting to prepare for end of year now - System closedown for end of year will be w/c 17 February 2025</a:t>
            </a:r>
          </a:p>
          <a:p>
            <a:r>
              <a:rPr lang="en-GB" dirty="0">
                <a:solidFill>
                  <a:schemeClr val="tx2"/>
                </a:solidFill>
              </a:rPr>
              <a:t>We are waiting with excitement and anticipation to see what next week's budget will bring – Council Tax reforms?????</a:t>
            </a:r>
          </a:p>
          <a:p>
            <a:r>
              <a:rPr lang="en-GB" dirty="0">
                <a:solidFill>
                  <a:schemeClr val="tx2"/>
                </a:solidFill>
              </a:rPr>
              <a:t>Date for your diary – 6 December 2024. The Revenues and Benefits Service will be attending a full team training day so our phone lines will be closed.</a:t>
            </a:r>
          </a:p>
          <a:p>
            <a:endParaRPr lang="en-GB" sz="1800" dirty="0">
              <a:solidFill>
                <a:schemeClr val="tx2"/>
              </a:solidFill>
            </a:endParaRPr>
          </a:p>
          <a:p>
            <a:endParaRPr lang="en-GB" sz="18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2A5C9C35-2375-49EB-B99C-17C87D42FE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7BE7B8C5-3FC9-47E9-B555-AFCB849A41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615B6EFE-6DC2-4A72-AC12-BCCC3638A6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AE8C1B65-6799-4DD1-B262-01901DA126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03829674-8FAF-4E90-9FB7-C6CE17839B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75601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516</TotalTime>
  <Words>709</Words>
  <Application>Microsoft Office PowerPoint</Application>
  <PresentationFormat>Custom</PresentationFormat>
  <Paragraphs>53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2013 - 2022 Theme</vt:lpstr>
      <vt:lpstr>Local Authority Update</vt:lpstr>
      <vt:lpstr>Universal Credit Migration</vt:lpstr>
      <vt:lpstr>Affects on Caseload</vt:lpstr>
      <vt:lpstr>Pension Age Customers</vt:lpstr>
      <vt:lpstr>Winter Fuel Payments</vt:lpstr>
      <vt:lpstr>Winter Fuel Payments cont…</vt:lpstr>
      <vt:lpstr>Local Council Tax Support</vt:lpstr>
      <vt:lpstr>Council Tax</vt:lpstr>
      <vt:lpstr>Discretionary Housing Payment</vt:lpstr>
      <vt:lpstr>And finally…</vt:lpstr>
    </vt:vector>
  </TitlesOfParts>
  <Company>Dorset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Authority Update</dc:title>
  <dc:creator>Tina Frampton</dc:creator>
  <cp:lastModifiedBy>Caroline</cp:lastModifiedBy>
  <cp:revision>2</cp:revision>
  <dcterms:created xsi:type="dcterms:W3CDTF">2024-10-07T07:18:35Z</dcterms:created>
  <dcterms:modified xsi:type="dcterms:W3CDTF">2024-10-24T14:42:07Z</dcterms:modified>
</cp:coreProperties>
</file>