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6" r:id="rId5"/>
    <p:sldId id="311" r:id="rId6"/>
    <p:sldId id="309" r:id="rId7"/>
    <p:sldId id="272" r:id="rId8"/>
    <p:sldId id="310" r:id="rId9"/>
    <p:sldId id="274" r:id="rId10"/>
    <p:sldId id="271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0F61"/>
    <a:srgbClr val="31B4B7"/>
    <a:srgbClr val="D802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1180D-FDCE-CE47-6157-0910A9B5DE26}" v="175" dt="2023-11-28T14:36:04.185"/>
    <p1510:client id="{45A95861-0455-4D29-ADBB-7277047A8053}" v="10" dt="2023-11-28T14:03:33.061"/>
    <p1510:client id="{E026643B-9789-4CA8-9B9A-720A93677992}" v="527" dt="2023-11-28T14:37:20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Lloyd-Jones" userId="f99260b6-34c4-4230-9c39-c7dd74446cfc" providerId="ADAL" clId="{45A95861-0455-4D29-ADBB-7277047A8053}"/>
    <pc:docChg chg="undo custSel addSld delSld modSld sldOrd">
      <pc:chgData name="Michael Lloyd-Jones" userId="f99260b6-34c4-4230-9c39-c7dd74446cfc" providerId="ADAL" clId="{45A95861-0455-4D29-ADBB-7277047A8053}" dt="2023-11-28T15:24:41.317" v="965" actId="14100"/>
      <pc:docMkLst>
        <pc:docMk/>
      </pc:docMkLst>
      <pc:sldChg chg="modSp mod">
        <pc:chgData name="Michael Lloyd-Jones" userId="f99260b6-34c4-4230-9c39-c7dd74446cfc" providerId="ADAL" clId="{45A95861-0455-4D29-ADBB-7277047A8053}" dt="2023-11-28T14:04:53.151" v="875" actId="14100"/>
        <pc:sldMkLst>
          <pc:docMk/>
          <pc:sldMk cId="109857222" sldId="256"/>
        </pc:sldMkLst>
        <pc:spChg chg="mod">
          <ac:chgData name="Michael Lloyd-Jones" userId="f99260b6-34c4-4230-9c39-c7dd74446cfc" providerId="ADAL" clId="{45A95861-0455-4D29-ADBB-7277047A8053}" dt="2023-11-28T14:04:42.601" v="859" actId="20577"/>
          <ac:spMkLst>
            <pc:docMk/>
            <pc:sldMk cId="109857222" sldId="256"/>
            <ac:spMk id="5" creationId="{C0ADA4AA-F467-46A6-9084-6257299EC05A}"/>
          </ac:spMkLst>
        </pc:spChg>
        <pc:spChg chg="mod">
          <ac:chgData name="Michael Lloyd-Jones" userId="f99260b6-34c4-4230-9c39-c7dd74446cfc" providerId="ADAL" clId="{45A95861-0455-4D29-ADBB-7277047A8053}" dt="2023-11-28T14:04:53.151" v="875" actId="14100"/>
          <ac:spMkLst>
            <pc:docMk/>
            <pc:sldMk cId="109857222" sldId="256"/>
            <ac:spMk id="9" creationId="{00000000-0000-0000-0000-000000000000}"/>
          </ac:spMkLst>
        </pc:spChg>
        <pc:spChg chg="mod">
          <ac:chgData name="Michael Lloyd-Jones" userId="f99260b6-34c4-4230-9c39-c7dd74446cfc" providerId="ADAL" clId="{45A95861-0455-4D29-ADBB-7277047A8053}" dt="2023-11-23T20:58:55.008" v="103" actId="20577"/>
          <ac:spMkLst>
            <pc:docMk/>
            <pc:sldMk cId="109857222" sldId="256"/>
            <ac:spMk id="10" creationId="{00000000-0000-0000-0000-000000000000}"/>
          </ac:spMkLst>
        </pc:spChg>
      </pc:sldChg>
      <pc:sldChg chg="addSp delSp modSp add del mod">
        <pc:chgData name="Michael Lloyd-Jones" userId="f99260b6-34c4-4230-9c39-c7dd74446cfc" providerId="ADAL" clId="{45A95861-0455-4D29-ADBB-7277047A8053}" dt="2023-11-28T13:24:59.944" v="284" actId="47"/>
        <pc:sldMkLst>
          <pc:docMk/>
          <pc:sldMk cId="1748262867" sldId="259"/>
        </pc:sldMkLst>
        <pc:spChg chg="mod">
          <ac:chgData name="Michael Lloyd-Jones" userId="f99260b6-34c4-4230-9c39-c7dd74446cfc" providerId="ADAL" clId="{45A95861-0455-4D29-ADBB-7277047A8053}" dt="2023-11-23T21:04:34.973" v="148" actId="113"/>
          <ac:spMkLst>
            <pc:docMk/>
            <pc:sldMk cId="1748262867" sldId="259"/>
            <ac:spMk id="4" creationId="{00000000-0000-0000-0000-000000000000}"/>
          </ac:spMkLst>
        </pc:spChg>
        <pc:picChg chg="add mod ord">
          <ac:chgData name="Michael Lloyd-Jones" userId="f99260b6-34c4-4230-9c39-c7dd74446cfc" providerId="ADAL" clId="{45A95861-0455-4D29-ADBB-7277047A8053}" dt="2023-11-28T11:13:50.974" v="153" actId="14100"/>
          <ac:picMkLst>
            <pc:docMk/>
            <pc:sldMk cId="1748262867" sldId="259"/>
            <ac:picMk id="5" creationId="{572EAD30-9297-889E-F345-D41EEDE219BC}"/>
          </ac:picMkLst>
        </pc:picChg>
        <pc:picChg chg="del">
          <ac:chgData name="Michael Lloyd-Jones" userId="f99260b6-34c4-4230-9c39-c7dd74446cfc" providerId="ADAL" clId="{45A95861-0455-4D29-ADBB-7277047A8053}" dt="2023-11-23T21:02:57.657" v="116" actId="478"/>
          <ac:picMkLst>
            <pc:docMk/>
            <pc:sldMk cId="1748262867" sldId="259"/>
            <ac:picMk id="6" creationId="{C583F44A-80FF-BC51-CF33-0CFBF88AFE6E}"/>
          </ac:picMkLst>
        </pc:picChg>
      </pc:sldChg>
      <pc:sldChg chg="modSp add mod">
        <pc:chgData name="Michael Lloyd-Jones" userId="f99260b6-34c4-4230-9c39-c7dd74446cfc" providerId="ADAL" clId="{45A95861-0455-4D29-ADBB-7277047A8053}" dt="2023-11-28T14:00:50.830" v="743" actId="14100"/>
        <pc:sldMkLst>
          <pc:docMk/>
          <pc:sldMk cId="2773335767" sldId="271"/>
        </pc:sldMkLst>
        <pc:spChg chg="mod">
          <ac:chgData name="Michael Lloyd-Jones" userId="f99260b6-34c4-4230-9c39-c7dd74446cfc" providerId="ADAL" clId="{45A95861-0455-4D29-ADBB-7277047A8053}" dt="2023-11-28T14:00:50.830" v="743" actId="14100"/>
          <ac:spMkLst>
            <pc:docMk/>
            <pc:sldMk cId="2773335767" sldId="271"/>
            <ac:spMk id="4" creationId="{00000000-0000-0000-0000-000000000000}"/>
          </ac:spMkLst>
        </pc:spChg>
      </pc:sldChg>
      <pc:sldChg chg="addSp modSp add mod modNotesTx">
        <pc:chgData name="Michael Lloyd-Jones" userId="f99260b6-34c4-4230-9c39-c7dd74446cfc" providerId="ADAL" clId="{45A95861-0455-4D29-ADBB-7277047A8053}" dt="2023-11-28T15:24:15.221" v="957" actId="404"/>
        <pc:sldMkLst>
          <pc:docMk/>
          <pc:sldMk cId="864284386" sldId="272"/>
        </pc:sldMkLst>
        <pc:spChg chg="mod">
          <ac:chgData name="Michael Lloyd-Jones" userId="f99260b6-34c4-4230-9c39-c7dd74446cfc" providerId="ADAL" clId="{45A95861-0455-4D29-ADBB-7277047A8053}" dt="2023-11-28T15:24:15.221" v="957" actId="404"/>
          <ac:spMkLst>
            <pc:docMk/>
            <pc:sldMk cId="864284386" sldId="272"/>
            <ac:spMk id="4" creationId="{00000000-0000-0000-0000-000000000000}"/>
          </ac:spMkLst>
        </pc:spChg>
        <pc:spChg chg="add mod">
          <ac:chgData name="Michael Lloyd-Jones" userId="f99260b6-34c4-4230-9c39-c7dd74446cfc" providerId="ADAL" clId="{45A95861-0455-4D29-ADBB-7277047A8053}" dt="2023-11-28T13:51:41.522" v="500" actId="20577"/>
          <ac:spMkLst>
            <pc:docMk/>
            <pc:sldMk cId="864284386" sldId="272"/>
            <ac:spMk id="5" creationId="{758A996B-F16A-76FC-5CE7-4578F176D41F}"/>
          </ac:spMkLst>
        </pc:spChg>
      </pc:sldChg>
      <pc:sldChg chg="modSp del mod">
        <pc:chgData name="Michael Lloyd-Jones" userId="f99260b6-34c4-4230-9c39-c7dd74446cfc" providerId="ADAL" clId="{45A95861-0455-4D29-ADBB-7277047A8053}" dt="2023-11-28T13:17:59.999" v="168" actId="47"/>
        <pc:sldMkLst>
          <pc:docMk/>
          <pc:sldMk cId="2255349385" sldId="272"/>
        </pc:sldMkLst>
        <pc:spChg chg="mod">
          <ac:chgData name="Michael Lloyd-Jones" userId="f99260b6-34c4-4230-9c39-c7dd74446cfc" providerId="ADAL" clId="{45A95861-0455-4D29-ADBB-7277047A8053}" dt="2023-11-28T11:14:26.379" v="163" actId="404"/>
          <ac:spMkLst>
            <pc:docMk/>
            <pc:sldMk cId="2255349385" sldId="272"/>
            <ac:spMk id="13" creationId="{3414E0B8-D52D-4921-9E72-27D1B18B06E6}"/>
          </ac:spMkLst>
        </pc:spChg>
      </pc:sldChg>
      <pc:sldChg chg="modSp add mod ord">
        <pc:chgData name="Michael Lloyd-Jones" userId="f99260b6-34c4-4230-9c39-c7dd74446cfc" providerId="ADAL" clId="{45A95861-0455-4D29-ADBB-7277047A8053}" dt="2023-11-28T15:24:41.317" v="965" actId="14100"/>
        <pc:sldMkLst>
          <pc:docMk/>
          <pc:sldMk cId="2744649801" sldId="274"/>
        </pc:sldMkLst>
        <pc:spChg chg="mod">
          <ac:chgData name="Michael Lloyd-Jones" userId="f99260b6-34c4-4230-9c39-c7dd74446cfc" providerId="ADAL" clId="{45A95861-0455-4D29-ADBB-7277047A8053}" dt="2023-11-28T14:02:23.980" v="752" actId="20577"/>
          <ac:spMkLst>
            <pc:docMk/>
            <pc:sldMk cId="2744649801" sldId="274"/>
            <ac:spMk id="3" creationId="{00000000-0000-0000-0000-000000000000}"/>
          </ac:spMkLst>
        </pc:spChg>
        <pc:spChg chg="mod">
          <ac:chgData name="Michael Lloyd-Jones" userId="f99260b6-34c4-4230-9c39-c7dd74446cfc" providerId="ADAL" clId="{45A95861-0455-4D29-ADBB-7277047A8053}" dt="2023-11-28T15:24:41.317" v="965" actId="14100"/>
          <ac:spMkLst>
            <pc:docMk/>
            <pc:sldMk cId="2744649801" sldId="274"/>
            <ac:spMk id="4" creationId="{00000000-0000-0000-0000-000000000000}"/>
          </ac:spMkLst>
        </pc:spChg>
      </pc:sldChg>
      <pc:sldChg chg="modSp mod">
        <pc:chgData name="Michael Lloyd-Jones" userId="f99260b6-34c4-4230-9c39-c7dd74446cfc" providerId="ADAL" clId="{45A95861-0455-4D29-ADBB-7277047A8053}" dt="2023-11-28T14:04:24.478" v="858" actId="20577"/>
        <pc:sldMkLst>
          <pc:docMk/>
          <pc:sldMk cId="583852767" sldId="276"/>
        </pc:sldMkLst>
        <pc:spChg chg="mod">
          <ac:chgData name="Michael Lloyd-Jones" userId="f99260b6-34c4-4230-9c39-c7dd74446cfc" providerId="ADAL" clId="{45A95861-0455-4D29-ADBB-7277047A8053}" dt="2023-11-28T14:04:24.478" v="858" actId="20577"/>
          <ac:spMkLst>
            <pc:docMk/>
            <pc:sldMk cId="583852767" sldId="276"/>
            <ac:spMk id="9" creationId="{00000000-0000-0000-0000-000000000000}"/>
          </ac:spMkLst>
        </pc:spChg>
      </pc:sldChg>
      <pc:sldChg chg="add del">
        <pc:chgData name="Michael Lloyd-Jones" userId="f99260b6-34c4-4230-9c39-c7dd74446cfc" providerId="ADAL" clId="{45A95861-0455-4D29-ADBB-7277047A8053}" dt="2023-11-28T11:14:13.762" v="157" actId="47"/>
        <pc:sldMkLst>
          <pc:docMk/>
          <pc:sldMk cId="2998904778" sldId="286"/>
        </pc:sldMkLst>
      </pc:sldChg>
      <pc:sldChg chg="del">
        <pc:chgData name="Michael Lloyd-Jones" userId="f99260b6-34c4-4230-9c39-c7dd74446cfc" providerId="ADAL" clId="{45A95861-0455-4D29-ADBB-7277047A8053}" dt="2023-11-28T11:14:15.182" v="158" actId="47"/>
        <pc:sldMkLst>
          <pc:docMk/>
          <pc:sldMk cId="3080165961" sldId="288"/>
        </pc:sldMkLst>
      </pc:sldChg>
      <pc:sldChg chg="del">
        <pc:chgData name="Michael Lloyd-Jones" userId="f99260b6-34c4-4230-9c39-c7dd74446cfc" providerId="ADAL" clId="{45A95861-0455-4D29-ADBB-7277047A8053}" dt="2023-11-28T13:22:26.218" v="183" actId="47"/>
        <pc:sldMkLst>
          <pc:docMk/>
          <pc:sldMk cId="816756392" sldId="289"/>
        </pc:sldMkLst>
      </pc:sldChg>
      <pc:sldChg chg="del">
        <pc:chgData name="Michael Lloyd-Jones" userId="f99260b6-34c4-4230-9c39-c7dd74446cfc" providerId="ADAL" clId="{45A95861-0455-4D29-ADBB-7277047A8053}" dt="2023-11-28T14:00:59.171" v="746" actId="47"/>
        <pc:sldMkLst>
          <pc:docMk/>
          <pc:sldMk cId="2099344169" sldId="291"/>
        </pc:sldMkLst>
      </pc:sldChg>
      <pc:sldChg chg="del">
        <pc:chgData name="Michael Lloyd-Jones" userId="f99260b6-34c4-4230-9c39-c7dd74446cfc" providerId="ADAL" clId="{45A95861-0455-4D29-ADBB-7277047A8053}" dt="2023-11-28T14:00:59.996" v="747" actId="47"/>
        <pc:sldMkLst>
          <pc:docMk/>
          <pc:sldMk cId="3240398819" sldId="292"/>
        </pc:sldMkLst>
      </pc:sldChg>
      <pc:sldChg chg="del">
        <pc:chgData name="Michael Lloyd-Jones" userId="f99260b6-34c4-4230-9c39-c7dd74446cfc" providerId="ADAL" clId="{45A95861-0455-4D29-ADBB-7277047A8053}" dt="2023-11-28T14:01:01.798" v="748" actId="47"/>
        <pc:sldMkLst>
          <pc:docMk/>
          <pc:sldMk cId="2150715247" sldId="293"/>
        </pc:sldMkLst>
      </pc:sldChg>
      <pc:sldChg chg="del">
        <pc:chgData name="Michael Lloyd-Jones" userId="f99260b6-34c4-4230-9c39-c7dd74446cfc" providerId="ADAL" clId="{45A95861-0455-4D29-ADBB-7277047A8053}" dt="2023-11-28T14:00:56.886" v="745" actId="47"/>
        <pc:sldMkLst>
          <pc:docMk/>
          <pc:sldMk cId="2681326492" sldId="295"/>
        </pc:sldMkLst>
      </pc:sldChg>
      <pc:sldChg chg="del">
        <pc:chgData name="Michael Lloyd-Jones" userId="f99260b6-34c4-4230-9c39-c7dd74446cfc" providerId="ADAL" clId="{45A95861-0455-4D29-ADBB-7277047A8053}" dt="2023-11-28T13:22:22.886" v="182" actId="47"/>
        <pc:sldMkLst>
          <pc:docMk/>
          <pc:sldMk cId="2034042021" sldId="296"/>
        </pc:sldMkLst>
      </pc:sldChg>
      <pc:sldChg chg="del">
        <pc:chgData name="Michael Lloyd-Jones" userId="f99260b6-34c4-4230-9c39-c7dd74446cfc" providerId="ADAL" clId="{45A95861-0455-4D29-ADBB-7277047A8053}" dt="2023-11-28T14:00:53.805" v="744" actId="47"/>
        <pc:sldMkLst>
          <pc:docMk/>
          <pc:sldMk cId="1940630404" sldId="297"/>
        </pc:sldMkLst>
      </pc:sldChg>
      <pc:sldChg chg="del">
        <pc:chgData name="Michael Lloyd-Jones" userId="f99260b6-34c4-4230-9c39-c7dd74446cfc" providerId="ADAL" clId="{45A95861-0455-4D29-ADBB-7277047A8053}" dt="2023-11-28T14:01:04.400" v="749" actId="47"/>
        <pc:sldMkLst>
          <pc:docMk/>
          <pc:sldMk cId="626223191" sldId="308"/>
        </pc:sldMkLst>
      </pc:sldChg>
      <pc:sldChg chg="addSp delSp modSp add mod">
        <pc:chgData name="Michael Lloyd-Jones" userId="f99260b6-34c4-4230-9c39-c7dd74446cfc" providerId="ADAL" clId="{45A95861-0455-4D29-ADBB-7277047A8053}" dt="2023-11-28T15:24:06.576" v="954" actId="1076"/>
        <pc:sldMkLst>
          <pc:docMk/>
          <pc:sldMk cId="3201067804" sldId="309"/>
        </pc:sldMkLst>
        <pc:spChg chg="del mod">
          <ac:chgData name="Michael Lloyd-Jones" userId="f99260b6-34c4-4230-9c39-c7dd74446cfc" providerId="ADAL" clId="{45A95861-0455-4D29-ADBB-7277047A8053}" dt="2023-11-28T13:18:25.565" v="171" actId="478"/>
          <ac:spMkLst>
            <pc:docMk/>
            <pc:sldMk cId="3201067804" sldId="309"/>
            <ac:spMk id="3" creationId="{00000000-0000-0000-0000-000000000000}"/>
          </ac:spMkLst>
        </pc:spChg>
        <pc:spChg chg="mod">
          <ac:chgData name="Michael Lloyd-Jones" userId="f99260b6-34c4-4230-9c39-c7dd74446cfc" providerId="ADAL" clId="{45A95861-0455-4D29-ADBB-7277047A8053}" dt="2023-11-28T15:24:06.576" v="954" actId="1076"/>
          <ac:spMkLst>
            <pc:docMk/>
            <pc:sldMk cId="3201067804" sldId="309"/>
            <ac:spMk id="4" creationId="{00000000-0000-0000-0000-000000000000}"/>
          </ac:spMkLst>
        </pc:spChg>
        <pc:spChg chg="add del mod">
          <ac:chgData name="Michael Lloyd-Jones" userId="f99260b6-34c4-4230-9c39-c7dd74446cfc" providerId="ADAL" clId="{45A95861-0455-4D29-ADBB-7277047A8053}" dt="2023-11-28T13:18:28.813" v="172" actId="478"/>
          <ac:spMkLst>
            <pc:docMk/>
            <pc:sldMk cId="3201067804" sldId="309"/>
            <ac:spMk id="8" creationId="{618D4802-AFFE-B481-8873-7728CEF590DD}"/>
          </ac:spMkLst>
        </pc:spChg>
        <pc:picChg chg="add mod">
          <ac:chgData name="Michael Lloyd-Jones" userId="f99260b6-34c4-4230-9c39-c7dd74446cfc" providerId="ADAL" clId="{45A95861-0455-4D29-ADBB-7277047A8053}" dt="2023-11-28T13:24:44.815" v="283" actId="1036"/>
          <ac:picMkLst>
            <pc:docMk/>
            <pc:sldMk cId="3201067804" sldId="309"/>
            <ac:picMk id="5" creationId="{A9250FC0-3865-74E9-BD13-FD15BAC49E30}"/>
          </ac:picMkLst>
        </pc:picChg>
      </pc:sldChg>
      <pc:sldChg chg="delSp modSp add mod">
        <pc:chgData name="Michael Lloyd-Jones" userId="f99260b6-34c4-4230-9c39-c7dd74446cfc" providerId="ADAL" clId="{45A95861-0455-4D29-ADBB-7277047A8053}" dt="2023-11-28T15:24:28.304" v="963" actId="404"/>
        <pc:sldMkLst>
          <pc:docMk/>
          <pc:sldMk cId="1211821993" sldId="310"/>
        </pc:sldMkLst>
        <pc:spChg chg="mod">
          <ac:chgData name="Michael Lloyd-Jones" userId="f99260b6-34c4-4230-9c39-c7dd74446cfc" providerId="ADAL" clId="{45A95861-0455-4D29-ADBB-7277047A8053}" dt="2023-11-28T15:24:28.304" v="963" actId="404"/>
          <ac:spMkLst>
            <pc:docMk/>
            <pc:sldMk cId="1211821993" sldId="310"/>
            <ac:spMk id="4" creationId="{00000000-0000-0000-0000-000000000000}"/>
          </ac:spMkLst>
        </pc:spChg>
        <pc:spChg chg="del mod">
          <ac:chgData name="Michael Lloyd-Jones" userId="f99260b6-34c4-4230-9c39-c7dd74446cfc" providerId="ADAL" clId="{45A95861-0455-4D29-ADBB-7277047A8053}" dt="2023-11-28T13:52:19.596" v="514" actId="478"/>
          <ac:spMkLst>
            <pc:docMk/>
            <pc:sldMk cId="1211821993" sldId="310"/>
            <ac:spMk id="5" creationId="{758A996B-F16A-76FC-5CE7-4578F176D41F}"/>
          </ac:spMkLst>
        </pc:spChg>
      </pc:sldChg>
      <pc:sldChg chg="modSp mod">
        <pc:chgData name="Michael Lloyd-Jones" userId="f99260b6-34c4-4230-9c39-c7dd74446cfc" providerId="ADAL" clId="{45A95861-0455-4D29-ADBB-7277047A8053}" dt="2023-11-28T15:22:32.075" v="918" actId="2711"/>
        <pc:sldMkLst>
          <pc:docMk/>
          <pc:sldMk cId="440459041" sldId="311"/>
        </pc:sldMkLst>
        <pc:spChg chg="mod">
          <ac:chgData name="Michael Lloyd-Jones" userId="f99260b6-34c4-4230-9c39-c7dd74446cfc" providerId="ADAL" clId="{45A95861-0455-4D29-ADBB-7277047A8053}" dt="2023-11-28T15:22:32.075" v="918" actId="2711"/>
          <ac:spMkLst>
            <pc:docMk/>
            <pc:sldMk cId="440459041" sldId="311"/>
            <ac:spMk id="4" creationId="{00000000-0000-0000-0000-000000000000}"/>
          </ac:spMkLst>
        </pc:spChg>
        <pc:picChg chg="mod ord">
          <ac:chgData name="Michael Lloyd-Jones" userId="f99260b6-34c4-4230-9c39-c7dd74446cfc" providerId="ADAL" clId="{45A95861-0455-4D29-ADBB-7277047A8053}" dt="2023-11-28T15:21:23.033" v="884" actId="167"/>
          <ac:picMkLst>
            <pc:docMk/>
            <pc:sldMk cId="440459041" sldId="311"/>
            <ac:picMk id="8" creationId="{4C96C3AA-1B25-9300-5C91-E52D07040B66}"/>
          </ac:picMkLst>
        </pc:picChg>
      </pc:sldChg>
      <pc:sldChg chg="addSp delSp modSp add del mod">
        <pc:chgData name="Michael Lloyd-Jones" userId="f99260b6-34c4-4230-9c39-c7dd74446cfc" providerId="ADAL" clId="{45A95861-0455-4D29-ADBB-7277047A8053}" dt="2023-11-28T13:59:54.957" v="656" actId="47"/>
        <pc:sldMkLst>
          <pc:docMk/>
          <pc:sldMk cId="2205772416" sldId="311"/>
        </pc:sldMkLst>
        <pc:spChg chg="del">
          <ac:chgData name="Michael Lloyd-Jones" userId="f99260b6-34c4-4230-9c39-c7dd74446cfc" providerId="ADAL" clId="{45A95861-0455-4D29-ADBB-7277047A8053}" dt="2023-11-28T13:59:39.501" v="652" actId="478"/>
          <ac:spMkLst>
            <pc:docMk/>
            <pc:sldMk cId="2205772416" sldId="311"/>
            <ac:spMk id="3" creationId="{00000000-0000-0000-0000-000000000000}"/>
          </ac:spMkLst>
        </pc:spChg>
        <pc:spChg chg="add mod">
          <ac:chgData name="Michael Lloyd-Jones" userId="f99260b6-34c4-4230-9c39-c7dd74446cfc" providerId="ADAL" clId="{45A95861-0455-4D29-ADBB-7277047A8053}" dt="2023-11-28T13:59:39.501" v="652" actId="478"/>
          <ac:spMkLst>
            <pc:docMk/>
            <pc:sldMk cId="2205772416" sldId="311"/>
            <ac:spMk id="6" creationId="{4A391665-89DD-4041-A9B2-EF7A8565D606}"/>
          </ac:spMkLst>
        </pc:spChg>
      </pc:sldChg>
      <pc:sldChg chg="modSp del mod">
        <pc:chgData name="Michael Lloyd-Jones" userId="f99260b6-34c4-4230-9c39-c7dd74446cfc" providerId="ADAL" clId="{45A95861-0455-4D29-ADBB-7277047A8053}" dt="2023-11-28T11:13:31.507" v="150" actId="47"/>
        <pc:sldMkLst>
          <pc:docMk/>
          <pc:sldMk cId="2708220014" sldId="315"/>
        </pc:sldMkLst>
        <pc:spChg chg="mod">
          <ac:chgData name="Michael Lloyd-Jones" userId="f99260b6-34c4-4230-9c39-c7dd74446cfc" providerId="ADAL" clId="{45A95861-0455-4D29-ADBB-7277047A8053}" dt="2023-11-23T21:01:26.148" v="109" actId="21"/>
          <ac:spMkLst>
            <pc:docMk/>
            <pc:sldMk cId="2708220014" sldId="315"/>
            <ac:spMk id="4" creationId="{BA82CD2D-AA7F-8405-DF7D-D10E1E6B9868}"/>
          </ac:spMkLst>
        </pc:spChg>
      </pc:sldChg>
      <pc:sldChg chg="new del">
        <pc:chgData name="Michael Lloyd-Jones" userId="f99260b6-34c4-4230-9c39-c7dd74446cfc" providerId="ADAL" clId="{45A95861-0455-4D29-ADBB-7277047A8053}" dt="2023-11-23T21:01:40.953" v="111" actId="680"/>
        <pc:sldMkLst>
          <pc:docMk/>
          <pc:sldMk cId="1170608048" sldId="316"/>
        </pc:sldMkLst>
      </pc:sldChg>
      <pc:sldChg chg="modSp add del mod">
        <pc:chgData name="Michael Lloyd-Jones" userId="f99260b6-34c4-4230-9c39-c7dd74446cfc" providerId="ADAL" clId="{45A95861-0455-4D29-ADBB-7277047A8053}" dt="2023-11-28T11:14:06.302" v="154" actId="47"/>
        <pc:sldMkLst>
          <pc:docMk/>
          <pc:sldMk cId="1604922256" sldId="316"/>
        </pc:sldMkLst>
        <pc:spChg chg="mod">
          <ac:chgData name="Michael Lloyd-Jones" userId="f99260b6-34c4-4230-9c39-c7dd74446cfc" providerId="ADAL" clId="{45A95861-0455-4D29-ADBB-7277047A8053}" dt="2023-11-23T21:01:50.470" v="114"/>
          <ac:spMkLst>
            <pc:docMk/>
            <pc:sldMk cId="1604922256" sldId="316"/>
            <ac:spMk id="11" creationId="{481455BB-56E0-4DDC-8195-26D82D6E92DC}"/>
          </ac:spMkLst>
        </pc:spChg>
      </pc:sldChg>
    </pc:docChg>
  </pc:docChgLst>
  <pc:docChgLst>
    <pc:chgData name="Namaswi Paladugu" userId="S::namaswip@gwcu.org.uk::6227ef3b-ca2b-48f9-a5e1-98d90b1d308f" providerId="AD" clId="Web-{0A31180D-FDCE-CE47-6157-0910A9B5DE26}"/>
    <pc:docChg chg="modSld">
      <pc:chgData name="Namaswi Paladugu" userId="S::namaswip@gwcu.org.uk::6227ef3b-ca2b-48f9-a5e1-98d90b1d308f" providerId="AD" clId="Web-{0A31180D-FDCE-CE47-6157-0910A9B5DE26}" dt="2023-11-28T14:36:04.185" v="172"/>
      <pc:docMkLst>
        <pc:docMk/>
      </pc:docMkLst>
      <pc:sldChg chg="addSp delSp modSp">
        <pc:chgData name="Namaswi Paladugu" userId="S::namaswip@gwcu.org.uk::6227ef3b-ca2b-48f9-a5e1-98d90b1d308f" providerId="AD" clId="Web-{0A31180D-FDCE-CE47-6157-0910A9B5DE26}" dt="2023-11-28T14:36:04.185" v="172"/>
        <pc:sldMkLst>
          <pc:docMk/>
          <pc:sldMk cId="2773335767" sldId="271"/>
        </pc:sldMkLst>
        <pc:spChg chg="mod">
          <ac:chgData name="Namaswi Paladugu" userId="S::namaswip@gwcu.org.uk::6227ef3b-ca2b-48f9-a5e1-98d90b1d308f" providerId="AD" clId="Web-{0A31180D-FDCE-CE47-6157-0910A9B5DE26}" dt="2023-11-28T14:16:52.206" v="63" actId="20577"/>
          <ac:spMkLst>
            <pc:docMk/>
            <pc:sldMk cId="2773335767" sldId="271"/>
            <ac:spMk id="4" creationId="{00000000-0000-0000-0000-000000000000}"/>
          </ac:spMkLst>
        </pc:spChg>
        <pc:picChg chg="mod">
          <ac:chgData name="Namaswi Paladugu" userId="S::namaswip@gwcu.org.uk::6227ef3b-ca2b-48f9-a5e1-98d90b1d308f" providerId="AD" clId="Web-{0A31180D-FDCE-CE47-6157-0910A9B5DE26}" dt="2023-11-28T14:35:29.747" v="164" actId="1076"/>
          <ac:picMkLst>
            <pc:docMk/>
            <pc:sldMk cId="2773335767" sldId="271"/>
            <ac:picMk id="2" creationId="{7169554A-60CA-44CB-AD3B-7F2BC516801D}"/>
          </ac:picMkLst>
        </pc:picChg>
        <pc:picChg chg="add del mod">
          <ac:chgData name="Namaswi Paladugu" userId="S::namaswip@gwcu.org.uk::6227ef3b-ca2b-48f9-a5e1-98d90b1d308f" providerId="AD" clId="Web-{0A31180D-FDCE-CE47-6157-0910A9B5DE26}" dt="2023-11-28T14:35:34.669" v="167"/>
          <ac:picMkLst>
            <pc:docMk/>
            <pc:sldMk cId="2773335767" sldId="271"/>
            <ac:picMk id="5" creationId="{463B7DD1-C541-C387-A790-7E4571B5AAF9}"/>
          </ac:picMkLst>
        </pc:picChg>
        <pc:picChg chg="add del mod">
          <ac:chgData name="Namaswi Paladugu" userId="S::namaswip@gwcu.org.uk::6227ef3b-ca2b-48f9-a5e1-98d90b1d308f" providerId="AD" clId="Web-{0A31180D-FDCE-CE47-6157-0910A9B5DE26}" dt="2023-11-28T14:36:04.185" v="172"/>
          <ac:picMkLst>
            <pc:docMk/>
            <pc:sldMk cId="2773335767" sldId="271"/>
            <ac:picMk id="6" creationId="{47E406E6-1476-FDEB-67EC-DCB6127AAEBE}"/>
          </ac:picMkLst>
        </pc:picChg>
      </pc:sldChg>
      <pc:sldChg chg="addSp delSp modSp">
        <pc:chgData name="Namaswi Paladugu" userId="S::namaswip@gwcu.org.uk::6227ef3b-ca2b-48f9-a5e1-98d90b1d308f" providerId="AD" clId="Web-{0A31180D-FDCE-CE47-6157-0910A9B5DE26}" dt="2023-11-28T14:19:58.945" v="104" actId="1076"/>
        <pc:sldMkLst>
          <pc:docMk/>
          <pc:sldMk cId="864284386" sldId="272"/>
        </pc:sldMkLst>
        <pc:spChg chg="mod">
          <ac:chgData name="Namaswi Paladugu" userId="S::namaswip@gwcu.org.uk::6227ef3b-ca2b-48f9-a5e1-98d90b1d308f" providerId="AD" clId="Web-{0A31180D-FDCE-CE47-6157-0910A9B5DE26}" dt="2023-11-28T14:19:53.023" v="102" actId="20577"/>
          <ac:spMkLst>
            <pc:docMk/>
            <pc:sldMk cId="864284386" sldId="272"/>
            <ac:spMk id="4" creationId="{00000000-0000-0000-0000-000000000000}"/>
          </ac:spMkLst>
        </pc:spChg>
        <pc:spChg chg="mod">
          <ac:chgData name="Namaswi Paladugu" userId="S::namaswip@gwcu.org.uk::6227ef3b-ca2b-48f9-a5e1-98d90b1d308f" providerId="AD" clId="Web-{0A31180D-FDCE-CE47-6157-0910A9B5DE26}" dt="2023-11-28T14:19:48.820" v="101" actId="1076"/>
          <ac:spMkLst>
            <pc:docMk/>
            <pc:sldMk cId="864284386" sldId="272"/>
            <ac:spMk id="5" creationId="{758A996B-F16A-76FC-5CE7-4578F176D41F}"/>
          </ac:spMkLst>
        </pc:spChg>
        <pc:picChg chg="mod">
          <ac:chgData name="Namaswi Paladugu" userId="S::namaswip@gwcu.org.uk::6227ef3b-ca2b-48f9-a5e1-98d90b1d308f" providerId="AD" clId="Web-{0A31180D-FDCE-CE47-6157-0910A9B5DE26}" dt="2023-11-28T14:12:51.232" v="1" actId="1076"/>
          <ac:picMkLst>
            <pc:docMk/>
            <pc:sldMk cId="864284386" sldId="272"/>
            <ac:picMk id="2" creationId="{7169554A-60CA-44CB-AD3B-7F2BC516801D}"/>
          </ac:picMkLst>
        </pc:picChg>
        <pc:picChg chg="add mod">
          <ac:chgData name="Namaswi Paladugu" userId="S::namaswip@gwcu.org.uk::6227ef3b-ca2b-48f9-a5e1-98d90b1d308f" providerId="AD" clId="Web-{0A31180D-FDCE-CE47-6157-0910A9B5DE26}" dt="2023-11-28T14:19:58.945" v="104" actId="1076"/>
          <ac:picMkLst>
            <pc:docMk/>
            <pc:sldMk cId="864284386" sldId="272"/>
            <ac:picMk id="7" creationId="{C01B61E6-697E-745F-43D3-2AA9A8B1776B}"/>
          </ac:picMkLst>
        </pc:picChg>
        <pc:cxnChg chg="add del mod">
          <ac:chgData name="Namaswi Paladugu" userId="S::namaswip@gwcu.org.uk::6227ef3b-ca2b-48f9-a5e1-98d90b1d308f" providerId="AD" clId="Web-{0A31180D-FDCE-CE47-6157-0910A9B5DE26}" dt="2023-11-28T14:19:23.428" v="98"/>
          <ac:cxnSpMkLst>
            <pc:docMk/>
            <pc:sldMk cId="864284386" sldId="272"/>
            <ac:cxnSpMk id="6" creationId="{7EAD6EA4-12EB-0E19-D1D8-D0A3343D0CAF}"/>
          </ac:cxnSpMkLst>
        </pc:cxnChg>
      </pc:sldChg>
      <pc:sldChg chg="modSp">
        <pc:chgData name="Namaswi Paladugu" userId="S::namaswip@gwcu.org.uk::6227ef3b-ca2b-48f9-a5e1-98d90b1d308f" providerId="AD" clId="Web-{0A31180D-FDCE-CE47-6157-0910A9B5DE26}" dt="2023-11-28T14:26:45.610" v="163" actId="1076"/>
        <pc:sldMkLst>
          <pc:docMk/>
          <pc:sldMk cId="2744649801" sldId="274"/>
        </pc:sldMkLst>
        <pc:spChg chg="mod">
          <ac:chgData name="Namaswi Paladugu" userId="S::namaswip@gwcu.org.uk::6227ef3b-ca2b-48f9-a5e1-98d90b1d308f" providerId="AD" clId="Web-{0A31180D-FDCE-CE47-6157-0910A9B5DE26}" dt="2023-11-28T14:26:43.829" v="162" actId="1076"/>
          <ac:spMkLst>
            <pc:docMk/>
            <pc:sldMk cId="2744649801" sldId="274"/>
            <ac:spMk id="4" creationId="{00000000-0000-0000-0000-000000000000}"/>
          </ac:spMkLst>
        </pc:spChg>
        <pc:picChg chg="mod">
          <ac:chgData name="Namaswi Paladugu" userId="S::namaswip@gwcu.org.uk::6227ef3b-ca2b-48f9-a5e1-98d90b1d308f" providerId="AD" clId="Web-{0A31180D-FDCE-CE47-6157-0910A9B5DE26}" dt="2023-11-28T14:25:48.640" v="157" actId="1076"/>
          <ac:picMkLst>
            <pc:docMk/>
            <pc:sldMk cId="2744649801" sldId="274"/>
            <ac:picMk id="2" creationId="{7169554A-60CA-44CB-AD3B-7F2BC516801D}"/>
          </ac:picMkLst>
        </pc:picChg>
        <pc:picChg chg="mod">
          <ac:chgData name="Namaswi Paladugu" userId="S::namaswip@gwcu.org.uk::6227ef3b-ca2b-48f9-a5e1-98d90b1d308f" providerId="AD" clId="Web-{0A31180D-FDCE-CE47-6157-0910A9B5DE26}" dt="2023-11-28T14:26:45.610" v="163" actId="1076"/>
          <ac:picMkLst>
            <pc:docMk/>
            <pc:sldMk cId="2744649801" sldId="274"/>
            <ac:picMk id="6" creationId="{250BF4E8-C9F9-41B3-C09B-E2AAEE39B7E8}"/>
          </ac:picMkLst>
        </pc:picChg>
        <pc:picChg chg="mod">
          <ac:chgData name="Namaswi Paladugu" userId="S::namaswip@gwcu.org.uk::6227ef3b-ca2b-48f9-a5e1-98d90b1d308f" providerId="AD" clId="Web-{0A31180D-FDCE-CE47-6157-0910A9B5DE26}" dt="2023-11-28T14:25:56.609" v="161" actId="14100"/>
          <ac:picMkLst>
            <pc:docMk/>
            <pc:sldMk cId="2744649801" sldId="274"/>
            <ac:picMk id="12" creationId="{AB90BB61-88CB-E210-1CE9-46F3CC179DFD}"/>
          </ac:picMkLst>
        </pc:picChg>
      </pc:sldChg>
      <pc:sldChg chg="modSp">
        <pc:chgData name="Namaswi Paladugu" userId="S::namaswip@gwcu.org.uk::6227ef3b-ca2b-48f9-a5e1-98d90b1d308f" providerId="AD" clId="Web-{0A31180D-FDCE-CE47-6157-0910A9B5DE26}" dt="2023-11-28T14:13:48.608" v="4" actId="1076"/>
        <pc:sldMkLst>
          <pc:docMk/>
          <pc:sldMk cId="583852767" sldId="276"/>
        </pc:sldMkLst>
        <pc:picChg chg="mod">
          <ac:chgData name="Namaswi Paladugu" userId="S::namaswip@gwcu.org.uk::6227ef3b-ca2b-48f9-a5e1-98d90b1d308f" providerId="AD" clId="Web-{0A31180D-FDCE-CE47-6157-0910A9B5DE26}" dt="2023-11-28T14:13:48.608" v="4" actId="1076"/>
          <ac:picMkLst>
            <pc:docMk/>
            <pc:sldMk cId="583852767" sldId="276"/>
            <ac:picMk id="4" creationId="{0F02BC1D-7201-4169-9306-C2BD5D2D33D3}"/>
          </ac:picMkLst>
        </pc:picChg>
      </pc:sldChg>
      <pc:sldChg chg="addSp delSp modSp">
        <pc:chgData name="Namaswi Paladugu" userId="S::namaswip@gwcu.org.uk::6227ef3b-ca2b-48f9-a5e1-98d90b1d308f" providerId="AD" clId="Web-{0A31180D-FDCE-CE47-6157-0910A9B5DE26}" dt="2023-11-28T14:23:44.903" v="152" actId="1076"/>
        <pc:sldMkLst>
          <pc:docMk/>
          <pc:sldMk cId="3201067804" sldId="309"/>
        </pc:sldMkLst>
        <pc:spChg chg="mod ord">
          <ac:chgData name="Namaswi Paladugu" userId="S::namaswip@gwcu.org.uk::6227ef3b-ca2b-48f9-a5e1-98d90b1d308f" providerId="AD" clId="Web-{0A31180D-FDCE-CE47-6157-0910A9B5DE26}" dt="2023-11-28T14:22:43.652" v="133" actId="1076"/>
          <ac:spMkLst>
            <pc:docMk/>
            <pc:sldMk cId="3201067804" sldId="309"/>
            <ac:spMk id="4" creationId="{00000000-0000-0000-0000-000000000000}"/>
          </ac:spMkLst>
        </pc:spChg>
        <pc:spChg chg="add mod">
          <ac:chgData name="Namaswi Paladugu" userId="S::namaswip@gwcu.org.uk::6227ef3b-ca2b-48f9-a5e1-98d90b1d308f" providerId="AD" clId="Web-{0A31180D-FDCE-CE47-6157-0910A9B5DE26}" dt="2023-11-28T14:23:26.043" v="147" actId="1076"/>
          <ac:spMkLst>
            <pc:docMk/>
            <pc:sldMk cId="3201067804" sldId="309"/>
            <ac:spMk id="11" creationId="{22C4ACB1-A92F-7B7E-8093-6273CA88909C}"/>
          </ac:spMkLst>
        </pc:spChg>
        <pc:picChg chg="del mod">
          <ac:chgData name="Namaswi Paladugu" userId="S::namaswip@gwcu.org.uk::6227ef3b-ca2b-48f9-a5e1-98d90b1d308f" providerId="AD" clId="Web-{0A31180D-FDCE-CE47-6157-0910A9B5DE26}" dt="2023-11-28T14:23:14.762" v="144"/>
          <ac:picMkLst>
            <pc:docMk/>
            <pc:sldMk cId="3201067804" sldId="309"/>
            <ac:picMk id="2" creationId="{7E107918-1529-4C55-B2B8-42CF88444157}"/>
          </ac:picMkLst>
        </pc:picChg>
        <pc:picChg chg="add mod modCrop">
          <ac:chgData name="Namaswi Paladugu" userId="S::namaswip@gwcu.org.uk::6227ef3b-ca2b-48f9-a5e1-98d90b1d308f" providerId="AD" clId="Web-{0A31180D-FDCE-CE47-6157-0910A9B5DE26}" dt="2023-11-28T14:23:44.903" v="152" actId="1076"/>
          <ac:picMkLst>
            <pc:docMk/>
            <pc:sldMk cId="3201067804" sldId="309"/>
            <ac:picMk id="3" creationId="{6E0B5C1A-07EA-D546-10CA-B46AE857A652}"/>
          </ac:picMkLst>
        </pc:picChg>
        <pc:picChg chg="del">
          <ac:chgData name="Namaswi Paladugu" userId="S::namaswip@gwcu.org.uk::6227ef3b-ca2b-48f9-a5e1-98d90b1d308f" providerId="AD" clId="Web-{0A31180D-FDCE-CE47-6157-0910A9B5DE26}" dt="2023-11-28T14:11:45.465" v="0"/>
          <ac:picMkLst>
            <pc:docMk/>
            <pc:sldMk cId="3201067804" sldId="309"/>
            <ac:picMk id="5" creationId="{A9250FC0-3865-74E9-BD13-FD15BAC49E30}"/>
          </ac:picMkLst>
        </pc:picChg>
        <pc:picChg chg="del mod">
          <ac:chgData name="Namaswi Paladugu" userId="S::namaswip@gwcu.org.uk::6227ef3b-ca2b-48f9-a5e1-98d90b1d308f" providerId="AD" clId="Web-{0A31180D-FDCE-CE47-6157-0910A9B5DE26}" dt="2023-11-28T14:21:18.259" v="110"/>
          <ac:picMkLst>
            <pc:docMk/>
            <pc:sldMk cId="3201067804" sldId="309"/>
            <ac:picMk id="6" creationId="{C583F44A-80FF-BC51-CF33-0CFBF88AFE6E}"/>
          </ac:picMkLst>
        </pc:picChg>
        <pc:picChg chg="add del mod">
          <ac:chgData name="Namaswi Paladugu" userId="S::namaswip@gwcu.org.uk::6227ef3b-ca2b-48f9-a5e1-98d90b1d308f" providerId="AD" clId="Web-{0A31180D-FDCE-CE47-6157-0910A9B5DE26}" dt="2023-11-28T14:20:30.727" v="107"/>
          <ac:picMkLst>
            <pc:docMk/>
            <pc:sldMk cId="3201067804" sldId="309"/>
            <ac:picMk id="7" creationId="{8CB4779A-2F59-0352-A3BC-64301DBAAAFA}"/>
          </ac:picMkLst>
        </pc:picChg>
        <pc:picChg chg="add del mod ord">
          <ac:chgData name="Namaswi Paladugu" userId="S::namaswip@gwcu.org.uk::6227ef3b-ca2b-48f9-a5e1-98d90b1d308f" providerId="AD" clId="Web-{0A31180D-FDCE-CE47-6157-0910A9B5DE26}" dt="2023-11-28T14:23:37.606" v="151" actId="1076"/>
          <ac:picMkLst>
            <pc:docMk/>
            <pc:sldMk cId="3201067804" sldId="309"/>
            <ac:picMk id="8" creationId="{4C96C3AA-1B25-9300-5C91-E52D07040B66}"/>
          </ac:picMkLst>
        </pc:picChg>
        <pc:picChg chg="add del mod">
          <ac:chgData name="Namaswi Paladugu" userId="S::namaswip@gwcu.org.uk::6227ef3b-ca2b-48f9-a5e1-98d90b1d308f" providerId="AD" clId="Web-{0A31180D-FDCE-CE47-6157-0910A9B5DE26}" dt="2023-11-28T14:22:18.151" v="124"/>
          <ac:picMkLst>
            <pc:docMk/>
            <pc:sldMk cId="3201067804" sldId="309"/>
            <ac:picMk id="9" creationId="{53205BCF-34B7-0D62-37F7-B505A4448EB1}"/>
          </ac:picMkLst>
        </pc:picChg>
        <pc:picChg chg="add ord">
          <ac:chgData name="Namaswi Paladugu" userId="S::namaswip@gwcu.org.uk::6227ef3b-ca2b-48f9-a5e1-98d90b1d308f" providerId="AD" clId="Web-{0A31180D-FDCE-CE47-6157-0910A9B5DE26}" dt="2023-11-28T14:23:22.840" v="146"/>
          <ac:picMkLst>
            <pc:docMk/>
            <pc:sldMk cId="3201067804" sldId="309"/>
            <ac:picMk id="13" creationId="{4EA73A54-9B45-D8B4-E542-80C120CA9425}"/>
          </ac:picMkLst>
        </pc:picChg>
      </pc:sldChg>
      <pc:sldChg chg="addSp delSp modSp">
        <pc:chgData name="Namaswi Paladugu" userId="S::namaswip@gwcu.org.uk::6227ef3b-ca2b-48f9-a5e1-98d90b1d308f" providerId="AD" clId="Web-{0A31180D-FDCE-CE47-6157-0910A9B5DE26}" dt="2023-11-28T14:18:29.193" v="88" actId="1076"/>
        <pc:sldMkLst>
          <pc:docMk/>
          <pc:sldMk cId="1211821993" sldId="310"/>
        </pc:sldMkLst>
        <pc:spChg chg="mod">
          <ac:chgData name="Namaswi Paladugu" userId="S::namaswip@gwcu.org.uk::6227ef3b-ca2b-48f9-a5e1-98d90b1d308f" providerId="AD" clId="Web-{0A31180D-FDCE-CE47-6157-0910A9B5DE26}" dt="2023-11-28T14:16:26.940" v="56" actId="20577"/>
          <ac:spMkLst>
            <pc:docMk/>
            <pc:sldMk cId="1211821993" sldId="310"/>
            <ac:spMk id="4" creationId="{00000000-0000-0000-0000-000000000000}"/>
          </ac:spMkLst>
        </pc:spChg>
        <pc:picChg chg="add del mod">
          <ac:chgData name="Namaswi Paladugu" userId="S::namaswip@gwcu.org.uk::6227ef3b-ca2b-48f9-a5e1-98d90b1d308f" providerId="AD" clId="Web-{0A31180D-FDCE-CE47-6157-0910A9B5DE26}" dt="2023-11-28T14:17:58.239" v="76"/>
          <ac:picMkLst>
            <pc:docMk/>
            <pc:sldMk cId="1211821993" sldId="310"/>
            <ac:picMk id="5" creationId="{F9E0F552-9B9F-7271-436F-0CA6859F5F27}"/>
          </ac:picMkLst>
        </pc:picChg>
        <pc:picChg chg="add mod">
          <ac:chgData name="Namaswi Paladugu" userId="S::namaswip@gwcu.org.uk::6227ef3b-ca2b-48f9-a5e1-98d90b1d308f" providerId="AD" clId="Web-{0A31180D-FDCE-CE47-6157-0910A9B5DE26}" dt="2023-11-28T14:18:29.177" v="87" actId="1076"/>
          <ac:picMkLst>
            <pc:docMk/>
            <pc:sldMk cId="1211821993" sldId="310"/>
            <ac:picMk id="6" creationId="{A165B7C0-D96D-3F4B-C425-24C9A3C15233}"/>
          </ac:picMkLst>
        </pc:picChg>
        <pc:picChg chg="add mod">
          <ac:chgData name="Namaswi Paladugu" userId="S::namaswip@gwcu.org.uk::6227ef3b-ca2b-48f9-a5e1-98d90b1d308f" providerId="AD" clId="Web-{0A31180D-FDCE-CE47-6157-0910A9B5DE26}" dt="2023-11-28T14:18:29.177" v="86" actId="1076"/>
          <ac:picMkLst>
            <pc:docMk/>
            <pc:sldMk cId="1211821993" sldId="310"/>
            <ac:picMk id="7" creationId="{6C3F0F29-32E9-1F9A-B582-1051CA40B406}"/>
          </ac:picMkLst>
        </pc:picChg>
        <pc:picChg chg="add mod">
          <ac:chgData name="Namaswi Paladugu" userId="S::namaswip@gwcu.org.uk::6227ef3b-ca2b-48f9-a5e1-98d90b1d308f" providerId="AD" clId="Web-{0A31180D-FDCE-CE47-6157-0910A9B5DE26}" dt="2023-11-28T14:18:29.193" v="88" actId="1076"/>
          <ac:picMkLst>
            <pc:docMk/>
            <pc:sldMk cId="1211821993" sldId="310"/>
            <ac:picMk id="8" creationId="{1B7E9A89-6863-9312-2C33-7CE09DBFB2C3}"/>
          </ac:picMkLst>
        </pc:picChg>
      </pc:sldChg>
    </pc:docChg>
  </pc:docChgLst>
  <pc:docChgLst>
    <pc:chgData name="Michael Lloyd-Jones" userId="S::mikelj@gwcu.org.uk::f99260b6-34c4-4230-9c39-c7dd74446cfc" providerId="AD" clId="Web-{E026643B-9789-4CA8-9B9A-720A93677992}"/>
    <pc:docChg chg="addSld modSld sldOrd">
      <pc:chgData name="Michael Lloyd-Jones" userId="S::mikelj@gwcu.org.uk::f99260b6-34c4-4230-9c39-c7dd74446cfc" providerId="AD" clId="Web-{E026643B-9789-4CA8-9B9A-720A93677992}" dt="2023-11-28T14:37:20.330" v="540" actId="20577"/>
      <pc:docMkLst>
        <pc:docMk/>
      </pc:docMkLst>
      <pc:sldChg chg="modSp">
        <pc:chgData name="Michael Lloyd-Jones" userId="S::mikelj@gwcu.org.uk::f99260b6-34c4-4230-9c39-c7dd74446cfc" providerId="AD" clId="Web-{E026643B-9789-4CA8-9B9A-720A93677992}" dt="2023-11-28T14:37:20.330" v="540" actId="20577"/>
        <pc:sldMkLst>
          <pc:docMk/>
          <pc:sldMk cId="583852767" sldId="276"/>
        </pc:sldMkLst>
        <pc:spChg chg="mod">
          <ac:chgData name="Michael Lloyd-Jones" userId="S::mikelj@gwcu.org.uk::f99260b6-34c4-4230-9c39-c7dd74446cfc" providerId="AD" clId="Web-{E026643B-9789-4CA8-9B9A-720A93677992}" dt="2023-11-28T14:37:20.330" v="540" actId="20577"/>
          <ac:spMkLst>
            <pc:docMk/>
            <pc:sldMk cId="583852767" sldId="276"/>
            <ac:spMk id="9" creationId="{00000000-0000-0000-0000-000000000000}"/>
          </ac:spMkLst>
        </pc:spChg>
      </pc:sldChg>
      <pc:sldChg chg="modSp">
        <pc:chgData name="Michael Lloyd-Jones" userId="S::mikelj@gwcu.org.uk::f99260b6-34c4-4230-9c39-c7dd74446cfc" providerId="AD" clId="Web-{E026643B-9789-4CA8-9B9A-720A93677992}" dt="2023-11-28T14:36:35.140" v="527" actId="20577"/>
        <pc:sldMkLst>
          <pc:docMk/>
          <pc:sldMk cId="3201067804" sldId="309"/>
        </pc:sldMkLst>
        <pc:spChg chg="mod">
          <ac:chgData name="Michael Lloyd-Jones" userId="S::mikelj@gwcu.org.uk::f99260b6-34c4-4230-9c39-c7dd74446cfc" providerId="AD" clId="Web-{E026643B-9789-4CA8-9B9A-720A93677992}" dt="2023-11-28T14:36:35.140" v="527" actId="20577"/>
          <ac:spMkLst>
            <pc:docMk/>
            <pc:sldMk cId="3201067804" sldId="309"/>
            <ac:spMk id="4" creationId="{00000000-0000-0000-0000-000000000000}"/>
          </ac:spMkLst>
        </pc:spChg>
        <pc:spChg chg="mod">
          <ac:chgData name="Michael Lloyd-Jones" userId="S::mikelj@gwcu.org.uk::f99260b6-34c4-4230-9c39-c7dd74446cfc" providerId="AD" clId="Web-{E026643B-9789-4CA8-9B9A-720A93677992}" dt="2023-11-28T14:29:10.784" v="3" actId="20577"/>
          <ac:spMkLst>
            <pc:docMk/>
            <pc:sldMk cId="3201067804" sldId="309"/>
            <ac:spMk id="11" creationId="{22C4ACB1-A92F-7B7E-8093-6273CA88909C}"/>
          </ac:spMkLst>
        </pc:spChg>
      </pc:sldChg>
      <pc:sldChg chg="modSp add ord replId">
        <pc:chgData name="Michael Lloyd-Jones" userId="S::mikelj@gwcu.org.uk::f99260b6-34c4-4230-9c39-c7dd74446cfc" providerId="AD" clId="Web-{E026643B-9789-4CA8-9B9A-720A93677992}" dt="2023-11-28T14:35:11.369" v="463"/>
        <pc:sldMkLst>
          <pc:docMk/>
          <pc:sldMk cId="440459041" sldId="311"/>
        </pc:sldMkLst>
        <pc:spChg chg="mod">
          <ac:chgData name="Michael Lloyd-Jones" userId="S::mikelj@gwcu.org.uk::f99260b6-34c4-4230-9c39-c7dd74446cfc" providerId="AD" clId="Web-{E026643B-9789-4CA8-9B9A-720A93677992}" dt="2023-11-28T14:35:04.494" v="462" actId="20577"/>
          <ac:spMkLst>
            <pc:docMk/>
            <pc:sldMk cId="440459041" sldId="311"/>
            <ac:spMk id="4" creationId="{00000000-0000-0000-0000-000000000000}"/>
          </ac:spMkLst>
        </pc:spChg>
        <pc:spChg chg="mod">
          <ac:chgData name="Michael Lloyd-Jones" userId="S::mikelj@gwcu.org.uk::f99260b6-34c4-4230-9c39-c7dd74446cfc" providerId="AD" clId="Web-{E026643B-9789-4CA8-9B9A-720A93677992}" dt="2023-11-28T14:29:23.925" v="22" actId="20577"/>
          <ac:spMkLst>
            <pc:docMk/>
            <pc:sldMk cId="440459041" sldId="311"/>
            <ac:spMk id="11" creationId="{22C4ACB1-A92F-7B7E-8093-6273CA88909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292C2-7A22-426A-92E8-D41D38BA727D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FBEBD-3FA5-479D-8509-1666BF273C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139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5053-38B0-4ED4-9652-398349A41BB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44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5053-38B0-4ED4-9652-398349A41BB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839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5053-38B0-4ED4-9652-398349A41BB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35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5053-38B0-4ED4-9652-398349A41BB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00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5053-38B0-4ED4-9652-398349A41BB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872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5053-38B0-4ED4-9652-398349A41BB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10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10F6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10F6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10F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10F6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0F6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0F6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info@gwcu.org.uk" TargetMode="External"/><Relationship Id="rId4" Type="http://schemas.openxmlformats.org/officeDocument/2006/relationships/hyperlink" Target="http://www.greatwesterncu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>
            <a:extLst>
              <a:ext uri="{FF2B5EF4-FFF2-40B4-BE49-F238E27FC236}">
                <a16:creationId xmlns:a16="http://schemas.microsoft.com/office/drawing/2014/main" id="{0F02BC1D-7201-4169-9306-C2BD5D2D3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4588" y="-4577"/>
            <a:ext cx="12322628" cy="6867153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514725" y="1445227"/>
            <a:ext cx="4548229" cy="2195232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110F61"/>
                </a:solidFill>
                <a:latin typeface="+mn-lt"/>
              </a:rPr>
              <a:t>CAB Dorset presentation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7062954" y="3117797"/>
            <a:ext cx="2439032" cy="622403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solidFill>
                  <a:srgbClr val="D80253"/>
                </a:solidFill>
              </a:rPr>
              <a:t>28</a:t>
            </a:r>
            <a:r>
              <a:rPr lang="en-US" baseline="30000">
                <a:solidFill>
                  <a:srgbClr val="D80253"/>
                </a:solidFill>
              </a:rPr>
              <a:t>th</a:t>
            </a:r>
            <a:r>
              <a:rPr lang="en-US">
                <a:solidFill>
                  <a:srgbClr val="D80253"/>
                </a:solidFill>
              </a:rPr>
              <a:t> November 2023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0ADA4AA-F467-46A6-9084-6257299EC05A}"/>
              </a:ext>
            </a:extLst>
          </p:cNvPr>
          <p:cNvSpPr txBox="1">
            <a:spLocks/>
          </p:cNvSpPr>
          <p:nvPr/>
        </p:nvSpPr>
        <p:spPr>
          <a:xfrm>
            <a:off x="2514725" y="4189233"/>
            <a:ext cx="4847151" cy="143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D80253"/>
                </a:solidFill>
              </a:rPr>
              <a:t>Michael Lloyd-Jones, </a:t>
            </a:r>
            <a:br>
              <a:rPr lang="en-US">
                <a:solidFill>
                  <a:srgbClr val="D80253"/>
                </a:solidFill>
              </a:rPr>
            </a:br>
            <a:r>
              <a:rPr lang="en-US">
                <a:solidFill>
                  <a:srgbClr val="D80253"/>
                </a:solidFill>
              </a:rPr>
              <a:t>Senior Partnerships Manager, GWCU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2">
            <a:extLst>
              <a:ext uri="{FF2B5EF4-FFF2-40B4-BE49-F238E27FC236}">
                <a16:creationId xmlns:a16="http://schemas.microsoft.com/office/drawing/2014/main" id="{4EA73A54-9B45-D8B4-E542-80C120CA9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5002" y="4948"/>
            <a:ext cx="12283043" cy="6867152"/>
          </a:xfrm>
          <a:prstGeom prst="rect">
            <a:avLst/>
          </a:prstGeom>
        </p:spPr>
      </p:pic>
      <p:pic>
        <p:nvPicPr>
          <p:cNvPr id="8" name="Picture 7" descr="A map of england with different colored states&#10;&#10;Description automatically generated">
            <a:extLst>
              <a:ext uri="{FF2B5EF4-FFF2-40B4-BE49-F238E27FC236}">
                <a16:creationId xmlns:a16="http://schemas.microsoft.com/office/drawing/2014/main" id="{4C96C3AA-1B25-9300-5C91-E52D07040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0587" y="2102039"/>
            <a:ext cx="3629025" cy="3856979"/>
          </a:xfrm>
          <a:prstGeom prst="rect">
            <a:avLst/>
          </a:prstGeom>
        </p:spPr>
      </p:pic>
      <p:pic>
        <p:nvPicPr>
          <p:cNvPr id="3" name="Picture 2" descr="A purple and green logo&#10;&#10;Description automatically generated">
            <a:extLst>
              <a:ext uri="{FF2B5EF4-FFF2-40B4-BE49-F238E27FC236}">
                <a16:creationId xmlns:a16="http://schemas.microsoft.com/office/drawing/2014/main" id="{6E0B5C1A-07EA-D546-10CA-B46AE857A65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7472" b="27839"/>
          <a:stretch/>
        </p:blipFill>
        <p:spPr>
          <a:xfrm>
            <a:off x="7210425" y="5562600"/>
            <a:ext cx="2600325" cy="116205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25280" y="2102039"/>
            <a:ext cx="7137394" cy="401150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GB" dirty="0">
                <a:solidFill>
                  <a:srgbClr val="110F61"/>
                </a:solidFill>
                <a:latin typeface="OpenSans"/>
              </a:rPr>
              <a:t>Not-for-profit, </a:t>
            </a:r>
            <a:r>
              <a:rPr lang="en-GB" dirty="0">
                <a:latin typeface="OpenSans"/>
              </a:rPr>
              <a:t>cooperative financial organisation. </a:t>
            </a:r>
            <a:endParaRPr lang="en-US" dirty="0"/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GB" dirty="0">
                <a:latin typeface="OpenSans"/>
              </a:rPr>
              <a:t>Providing affordable loans and accessible savings to their members, often financially vulnerable.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OpenSans"/>
                <a:ea typeface="Open Sans" panose="020B0606030504020204" pitchFamily="34" charset="0"/>
                <a:cs typeface="Open Sans" panose="020B0606030504020204" pitchFamily="34" charset="0"/>
              </a:rPr>
              <a:t>Limited operation in a "common bond" geography, employer, industry</a:t>
            </a:r>
          </a:p>
          <a:p>
            <a:pPr>
              <a:lnSpc>
                <a:spcPct val="120000"/>
              </a:lnSpc>
            </a:pPr>
            <a:r>
              <a:rPr lang="en-GB" sz="2800" i="0" u="none" strike="noStrike" baseline="0" dirty="0">
                <a:solidFill>
                  <a:srgbClr val="110F61"/>
                </a:solidFill>
                <a:latin typeface="OpenSans"/>
              </a:rPr>
              <a:t>Authorised and regulated financial </a:t>
            </a:r>
            <a:r>
              <a:rPr lang="en-GB" dirty="0">
                <a:latin typeface="OpenSans"/>
              </a:rPr>
              <a:t>services </a:t>
            </a:r>
            <a:endParaRPr lang="en-GB" dirty="0">
              <a:latin typeface="Calibri"/>
              <a:cs typeface="Calibri"/>
            </a:endParaRP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GB" sz="1400" dirty="0">
                <a:latin typeface="OpenSans"/>
              </a:rPr>
              <a:t>Authorised by the Prudential Regulation Authority 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GB" sz="1400" dirty="0">
                <a:latin typeface="OpenSans"/>
              </a:rPr>
              <a:t>Regulated by the Financial Conduct Authority and the Prudential Regulation Authority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GB" sz="1400" dirty="0">
                <a:latin typeface="OpenSans"/>
              </a:rPr>
              <a:t>Accounts protected up to £85,000 by Financial Services Compensation Scheme</a:t>
            </a:r>
          </a:p>
          <a:p>
            <a:pPr>
              <a:lnSpc>
                <a:spcPct val="120000"/>
              </a:lnSpc>
            </a:pPr>
            <a:endParaRPr lang="en-GB" dirty="0">
              <a:latin typeface="Arial"/>
              <a:cs typeface="Arial"/>
            </a:endParaRP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endParaRPr lang="en-GB" dirty="0">
              <a:latin typeface="OpenSans"/>
              <a:cs typeface="Calibri"/>
            </a:endParaRPr>
          </a:p>
          <a:p>
            <a:pPr>
              <a:lnSpc>
                <a:spcPct val="120000"/>
              </a:lnSpc>
            </a:pPr>
            <a:endParaRPr lang="en-GB" dirty="0">
              <a:latin typeface="OpenSans"/>
              <a:cs typeface="Calibri"/>
            </a:endParaRPr>
          </a:p>
          <a:p>
            <a:pPr>
              <a:lnSpc>
                <a:spcPct val="120000"/>
              </a:lnSpc>
            </a:pPr>
            <a:endParaRPr lang="en-US" sz="2800" b="0" i="0" u="none" strike="noStrike" baseline="0" dirty="0">
              <a:solidFill>
                <a:srgbClr val="110F61"/>
              </a:solidFill>
              <a:latin typeface="Calibri"/>
              <a:cs typeface="Calibri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22C4ACB1-A92F-7B7E-8093-6273CA889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660400"/>
            <a:ext cx="9296393" cy="1325563"/>
          </a:xfrm>
        </p:spPr>
        <p:txBody>
          <a:bodyPr/>
          <a:lstStyle/>
          <a:p>
            <a:r>
              <a:rPr lang="en-US" b="1" dirty="0">
                <a:cs typeface="Calibri"/>
              </a:rPr>
              <a:t>What is a credit union?</a:t>
            </a:r>
          </a:p>
        </p:txBody>
      </p:sp>
    </p:spTree>
    <p:extLst>
      <p:ext uri="{BB962C8B-B14F-4D97-AF65-F5344CB8AC3E}">
        <p14:creationId xmlns:p14="http://schemas.microsoft.com/office/powerpoint/2010/main" val="44045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2">
            <a:extLst>
              <a:ext uri="{FF2B5EF4-FFF2-40B4-BE49-F238E27FC236}">
                <a16:creationId xmlns:a16="http://schemas.microsoft.com/office/drawing/2014/main" id="{4EA73A54-9B45-D8B4-E542-80C120CA9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5002" y="4948"/>
            <a:ext cx="12283043" cy="6867152"/>
          </a:xfrm>
          <a:prstGeom prst="rect">
            <a:avLst/>
          </a:prstGeom>
        </p:spPr>
      </p:pic>
      <p:pic>
        <p:nvPicPr>
          <p:cNvPr id="8" name="Picture 7" descr="A map of england with different colored states&#10;&#10;Description automatically generated">
            <a:extLst>
              <a:ext uri="{FF2B5EF4-FFF2-40B4-BE49-F238E27FC236}">
                <a16:creationId xmlns:a16="http://schemas.microsoft.com/office/drawing/2014/main" id="{4C96C3AA-1B25-9300-5C91-E52D07040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325" y="2286323"/>
            <a:ext cx="3629025" cy="3856979"/>
          </a:xfrm>
          <a:prstGeom prst="rect">
            <a:avLst/>
          </a:prstGeom>
        </p:spPr>
      </p:pic>
      <p:pic>
        <p:nvPicPr>
          <p:cNvPr id="3" name="Picture 2" descr="A purple and green logo&#10;&#10;Description automatically generated">
            <a:extLst>
              <a:ext uri="{FF2B5EF4-FFF2-40B4-BE49-F238E27FC236}">
                <a16:creationId xmlns:a16="http://schemas.microsoft.com/office/drawing/2014/main" id="{6E0B5C1A-07EA-D546-10CA-B46AE857A65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7472" b="27839"/>
          <a:stretch/>
        </p:blipFill>
        <p:spPr>
          <a:xfrm>
            <a:off x="7210425" y="5562600"/>
            <a:ext cx="2600325" cy="116205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03796" y="1844586"/>
            <a:ext cx="7137394" cy="4011509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GB" sz="10400" i="0" u="none" strike="noStrike" baseline="0" dirty="0">
                <a:solidFill>
                  <a:srgbClr val="110F61"/>
                </a:solidFill>
                <a:latin typeface="OpenSans"/>
              </a:rPr>
              <a:t>Largest credit union in the </a:t>
            </a:r>
            <a:r>
              <a:rPr lang="en-GB" sz="10400" dirty="0">
                <a:latin typeface="OpenSans"/>
              </a:rPr>
              <a:t>region</a:t>
            </a:r>
            <a:endParaRPr lang="en-US" sz="10400" dirty="0">
              <a:latin typeface="OpenSans"/>
              <a:cs typeface="Calibri"/>
            </a:endParaRP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GB" sz="7200" dirty="0">
                <a:latin typeface="OpenSans"/>
              </a:rPr>
              <a:t>18,000</a:t>
            </a:r>
            <a:r>
              <a:rPr lang="en-GB" sz="7200" dirty="0">
                <a:solidFill>
                  <a:srgbClr val="110F61"/>
                </a:solidFill>
                <a:latin typeface="OpenSans"/>
              </a:rPr>
              <a:t> members</a:t>
            </a:r>
            <a:endParaRPr lang="en-GB" sz="7200" dirty="0">
              <a:latin typeface="OpenSans"/>
            </a:endParaRP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GB" sz="7200" dirty="0">
                <a:solidFill>
                  <a:srgbClr val="110F61"/>
                </a:solidFill>
                <a:latin typeface="OpenSans"/>
              </a:rPr>
              <a:t>£</a:t>
            </a:r>
            <a:r>
              <a:rPr lang="en-GB" sz="7200" b="0" i="0" u="none" strike="noStrike" baseline="0" dirty="0">
                <a:solidFill>
                  <a:srgbClr val="110F61"/>
                </a:solidFill>
                <a:latin typeface="OpenSans"/>
              </a:rPr>
              <a:t>13.8m in assets</a:t>
            </a:r>
            <a:br>
              <a:rPr lang="en-GB" sz="4700" b="0" i="0" u="none" strike="noStrike" baseline="0" dirty="0">
                <a:latin typeface="OpenSans"/>
              </a:rPr>
            </a:br>
            <a:endParaRPr lang="en-GB" sz="4700" b="0" i="0" u="none" strike="noStrike" baseline="0" dirty="0">
              <a:solidFill>
                <a:srgbClr val="110F61"/>
              </a:solidFill>
              <a:latin typeface="OpenSans"/>
            </a:endParaRPr>
          </a:p>
          <a:p>
            <a:pPr>
              <a:lnSpc>
                <a:spcPct val="120000"/>
              </a:lnSpc>
            </a:pPr>
            <a:r>
              <a:rPr lang="en-GB" sz="10400" dirty="0">
                <a:solidFill>
                  <a:srgbClr val="110F61"/>
                </a:solidFill>
                <a:latin typeface="OpenSans"/>
              </a:rPr>
              <a:t>Not-for-profit, </a:t>
            </a:r>
            <a:r>
              <a:rPr lang="en-GB" sz="10400" dirty="0">
                <a:latin typeface="OpenSans"/>
              </a:rPr>
              <a:t>cooperative. </a:t>
            </a:r>
          </a:p>
          <a:p>
            <a:pPr lvl="1">
              <a:lnSpc>
                <a:spcPct val="120000"/>
              </a:lnSpc>
            </a:pPr>
            <a:r>
              <a:rPr lang="en-GB" sz="7200" dirty="0">
                <a:latin typeface="OpenSans"/>
              </a:rPr>
              <a:t>Affordable</a:t>
            </a:r>
            <a:r>
              <a:rPr lang="en-GB" sz="7200" i="0" u="none" strike="noStrike" baseline="0" dirty="0">
                <a:solidFill>
                  <a:srgbClr val="110F61"/>
                </a:solidFill>
                <a:latin typeface="OpenSans"/>
              </a:rPr>
              <a:t> loans</a:t>
            </a:r>
            <a:r>
              <a:rPr lang="en-GB" sz="7200" dirty="0">
                <a:latin typeface="OpenSans"/>
              </a:rPr>
              <a:t>, </a:t>
            </a:r>
            <a:r>
              <a:rPr lang="en-GB" sz="7200" i="0" u="none" strike="noStrike" baseline="0" dirty="0">
                <a:solidFill>
                  <a:srgbClr val="110F61"/>
                </a:solidFill>
                <a:latin typeface="OpenSans"/>
              </a:rPr>
              <a:t>safe </a:t>
            </a:r>
            <a:r>
              <a:rPr lang="en-GB" sz="7200" dirty="0">
                <a:latin typeface="OpenSans"/>
              </a:rPr>
              <a:t>and </a:t>
            </a:r>
            <a:r>
              <a:rPr lang="en-GB" sz="7200" i="0" u="none" strike="noStrike" baseline="0" dirty="0">
                <a:solidFill>
                  <a:srgbClr val="110F61"/>
                </a:solidFill>
                <a:latin typeface="OpenSans"/>
              </a:rPr>
              <a:t>accessible savings.</a:t>
            </a:r>
            <a:endParaRPr lang="en-GB" sz="7200" dirty="0">
              <a:latin typeface="OpenSans"/>
            </a:endParaRPr>
          </a:p>
          <a:p>
            <a:pPr>
              <a:lnSpc>
                <a:spcPct val="120000"/>
              </a:lnSpc>
            </a:pPr>
            <a:r>
              <a:rPr lang="en-GB" sz="10400" i="0" u="none" strike="noStrike" baseline="0" dirty="0">
                <a:solidFill>
                  <a:srgbClr val="110F61"/>
                </a:solidFill>
                <a:latin typeface="OpenSans"/>
              </a:rPr>
              <a:t>Authorised and regulated financial </a:t>
            </a:r>
            <a:r>
              <a:rPr lang="en-GB" sz="10400" dirty="0">
                <a:latin typeface="OpenSans"/>
              </a:rPr>
              <a:t>services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GB" sz="7200" b="0" i="0" u="none" strike="noStrike" baseline="0" dirty="0">
                <a:solidFill>
                  <a:srgbClr val="110F61"/>
                </a:solidFill>
                <a:latin typeface="OpenSans"/>
              </a:rPr>
              <a:t>Money is protected up to £85,000 through the Financial Services Compensation Scheme</a:t>
            </a:r>
            <a:r>
              <a:rPr lang="en-GB" sz="7200" dirty="0">
                <a:latin typeface="OpenSans"/>
              </a:rPr>
              <a:t>.</a:t>
            </a:r>
            <a:endParaRPr lang="en-GB" sz="7200" dirty="0">
              <a:latin typeface="Calibri"/>
              <a:cs typeface="Calibri"/>
            </a:endParaRPr>
          </a:p>
          <a:p>
            <a:pPr>
              <a:lnSpc>
                <a:spcPct val="120000"/>
              </a:lnSpc>
            </a:pPr>
            <a:r>
              <a:rPr lang="en-GB" sz="10400" dirty="0">
                <a:latin typeface="Arial"/>
                <a:cs typeface="Arial"/>
              </a:rPr>
              <a:t>Committed to improving financial wellbeing.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endParaRPr lang="en-GB" dirty="0">
              <a:latin typeface="OpenSans"/>
              <a:cs typeface="Calibri"/>
            </a:endParaRPr>
          </a:p>
          <a:p>
            <a:pPr>
              <a:lnSpc>
                <a:spcPct val="120000"/>
              </a:lnSpc>
            </a:pPr>
            <a:endParaRPr lang="en-GB" dirty="0">
              <a:latin typeface="OpenSans"/>
              <a:cs typeface="Calibri"/>
            </a:endParaRPr>
          </a:p>
          <a:p>
            <a:pPr>
              <a:lnSpc>
                <a:spcPct val="120000"/>
              </a:lnSpc>
            </a:pPr>
            <a:endParaRPr lang="en-US" b="0" i="0" u="none" strike="noStrike" baseline="0" dirty="0">
              <a:solidFill>
                <a:srgbClr val="110F61"/>
              </a:solidFill>
              <a:latin typeface="Calibri"/>
              <a:cs typeface="Calibri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22C4ACB1-A92F-7B7E-8093-6273CA889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660400"/>
            <a:ext cx="9296393" cy="1325563"/>
          </a:xfrm>
        </p:spPr>
        <p:txBody>
          <a:bodyPr/>
          <a:lstStyle/>
          <a:p>
            <a:r>
              <a:rPr lang="en-US" b="1" dirty="0">
                <a:cs typeface="Calibri"/>
              </a:rPr>
              <a:t>Who are GWCU?</a:t>
            </a:r>
          </a:p>
        </p:txBody>
      </p:sp>
    </p:spTree>
    <p:extLst>
      <p:ext uri="{BB962C8B-B14F-4D97-AF65-F5344CB8AC3E}">
        <p14:creationId xmlns:p14="http://schemas.microsoft.com/office/powerpoint/2010/main" val="3201067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7169554A-60CA-44CB-AD3B-7F2BC516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5002" y="4948"/>
            <a:ext cx="12283043" cy="68671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96393" cy="1325563"/>
          </a:xfrm>
        </p:spPr>
        <p:txBody>
          <a:bodyPr/>
          <a:lstStyle/>
          <a:p>
            <a:r>
              <a:rPr lang="en-US" b="1">
                <a:solidFill>
                  <a:srgbClr val="110F61"/>
                </a:solidFill>
                <a:latin typeface="+mn-lt"/>
              </a:rPr>
              <a:t>What we offer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90713"/>
            <a:ext cx="10068612" cy="40283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buNone/>
            </a:pPr>
            <a:r>
              <a:rPr lang="en-GB" sz="3600" b="1" i="0" u="none" strike="noStrike" baseline="0" dirty="0">
                <a:solidFill>
                  <a:srgbClr val="D80253"/>
                </a:solidFill>
                <a:latin typeface="OpenSans-Bold"/>
              </a:rPr>
              <a:t>Affordable loans</a:t>
            </a:r>
            <a:endParaRPr lang="en-GB" sz="3600" dirty="0">
              <a:solidFill>
                <a:srgbClr val="110F61"/>
              </a:solidFill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GB" sz="2400" b="1" dirty="0">
                <a:latin typeface="OpenSans"/>
              </a:rPr>
              <a:t>Personal loan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000" dirty="0">
                <a:latin typeface="OpenSans"/>
              </a:rPr>
              <a:t>£100 to £15,000. APR from 13.9%</a:t>
            </a:r>
            <a:br>
              <a:rPr lang="en-GB" sz="2000" dirty="0">
                <a:latin typeface="OpenSans"/>
              </a:rPr>
            </a:br>
            <a:endParaRPr lang="en-GB" sz="2000" dirty="0"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GB" sz="2400" b="1" dirty="0">
                <a:latin typeface="OpenSans"/>
              </a:rPr>
              <a:t>Advantage loan: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000" dirty="0">
                <a:latin typeface="OpenSans"/>
              </a:rPr>
              <a:t>£7,500 to £15,000. APR 7.9%</a:t>
            </a:r>
            <a:br>
              <a:rPr lang="en-GB" sz="2000" dirty="0">
                <a:latin typeface="OpenSans"/>
              </a:rPr>
            </a:br>
            <a:endParaRPr lang="en-GB" sz="2000" dirty="0">
              <a:latin typeface="OpenSan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>
                <a:latin typeface="OpenSans"/>
              </a:rPr>
              <a:t>Family Finance Plan: 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000" dirty="0">
                <a:latin typeface="OpenSans"/>
              </a:rPr>
              <a:t>Flexible via Child Benefit, £500 credit</a:t>
            </a:r>
          </a:p>
          <a:p>
            <a:endParaRPr lang="en-US" sz="2000" dirty="0">
              <a:solidFill>
                <a:srgbClr val="110F61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A996B-F16A-76FC-5CE7-4578F176D41F}"/>
              </a:ext>
            </a:extLst>
          </p:cNvPr>
          <p:cNvSpPr txBox="1"/>
          <p:nvPr/>
        </p:nvSpPr>
        <p:spPr>
          <a:xfrm>
            <a:off x="7157159" y="1890944"/>
            <a:ext cx="3939466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1600" b="1" i="0">
                <a:solidFill>
                  <a:srgbClr val="0E1C75"/>
                </a:solidFill>
                <a:effectLst/>
                <a:latin typeface="Nunito"/>
              </a:rPr>
              <a:t>Personal loan - Interest rates</a:t>
            </a:r>
            <a:br>
              <a:rPr lang="en-GB" sz="1600" b="1" i="0">
                <a:effectLst/>
                <a:latin typeface="Nunito" pitchFamily="2" charset="0"/>
              </a:rPr>
            </a:br>
            <a:br>
              <a:rPr lang="en-GB" sz="1600" b="1" i="0">
                <a:effectLst/>
                <a:latin typeface="Nunito" pitchFamily="2" charset="0"/>
              </a:rPr>
            </a:br>
            <a:endParaRPr lang="en-GB" sz="1600" b="1" i="0">
              <a:solidFill>
                <a:srgbClr val="0E1C75"/>
              </a:solidFill>
              <a:effectLst/>
              <a:latin typeface="Nunito" pitchFamily="2" charset="0"/>
            </a:endParaRPr>
          </a:p>
          <a:p>
            <a:pPr algn="l"/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From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£100</a:t>
            </a:r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 to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£1,749 - 42.6% APR</a:t>
            </a:r>
            <a:br>
              <a:rPr lang="en-GB" sz="1600" b="1" i="0">
                <a:effectLst/>
                <a:latin typeface="Open Sans" panose="020B0606030504020204" pitchFamily="34" charset="0"/>
              </a:rPr>
            </a:br>
            <a:endParaRPr lang="en-GB" sz="1600" b="0" i="0">
              <a:solidFill>
                <a:srgbClr val="0E1C75"/>
              </a:solidFill>
              <a:effectLst/>
              <a:latin typeface="Open Sans" panose="020B0606030504020204" pitchFamily="34" charset="0"/>
              <a:ea typeface="Open Sans"/>
              <a:cs typeface="Open Sans"/>
            </a:endParaRPr>
          </a:p>
          <a:p>
            <a:pPr algn="l"/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From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£1,750</a:t>
            </a:r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 to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£2,499 - 32.9% APR</a:t>
            </a:r>
            <a:br>
              <a:rPr lang="en-GB" sz="1600" b="1" i="0">
                <a:effectLst/>
                <a:latin typeface="Open Sans" panose="020B0606030504020204" pitchFamily="34" charset="0"/>
              </a:rPr>
            </a:br>
            <a:endParaRPr lang="en-GB" sz="1600" b="0" i="0">
              <a:solidFill>
                <a:srgbClr val="0E1C75"/>
              </a:solidFill>
              <a:effectLst/>
              <a:latin typeface="Open Sans" panose="020B0606030504020204" pitchFamily="34" charset="0"/>
              <a:ea typeface="Open Sans"/>
              <a:cs typeface="Open Sans"/>
            </a:endParaRPr>
          </a:p>
          <a:p>
            <a:pPr algn="l"/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From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£2,500</a:t>
            </a:r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 to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£4,999 - 22.9% APR</a:t>
            </a:r>
            <a:br>
              <a:rPr lang="en-GB" sz="1600" b="1" i="0">
                <a:effectLst/>
                <a:latin typeface="Open Sans" panose="020B0606030504020204" pitchFamily="34" charset="0"/>
              </a:rPr>
            </a:br>
            <a:endParaRPr lang="en-GB" sz="1600" b="0" i="0">
              <a:solidFill>
                <a:srgbClr val="0E1C75"/>
              </a:solidFill>
              <a:effectLst/>
              <a:latin typeface="Open Sans" panose="020B0606030504020204" pitchFamily="34" charset="0"/>
              <a:ea typeface="Open Sans"/>
              <a:cs typeface="Open Sans"/>
            </a:endParaRPr>
          </a:p>
          <a:p>
            <a:pPr algn="l"/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From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£5,000</a:t>
            </a:r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 to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£7,499 - 18.9% APR</a:t>
            </a:r>
            <a:br>
              <a:rPr lang="en-GB" sz="1600" b="1" i="0">
                <a:effectLst/>
                <a:latin typeface="Open Sans" panose="020B0606030504020204" pitchFamily="34" charset="0"/>
              </a:rPr>
            </a:br>
            <a:endParaRPr lang="en-GB" sz="1600" b="0" i="0">
              <a:solidFill>
                <a:srgbClr val="0E1C75"/>
              </a:solidFill>
              <a:effectLst/>
              <a:latin typeface="Open Sans" panose="020B0606030504020204" pitchFamily="34" charset="0"/>
              <a:ea typeface="Open Sans"/>
              <a:cs typeface="Open Sans"/>
            </a:endParaRPr>
          </a:p>
          <a:p>
            <a:pPr algn="l"/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From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£7,500</a:t>
            </a:r>
            <a:r>
              <a:rPr lang="en-GB" sz="1600" b="0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 to </a:t>
            </a:r>
            <a:r>
              <a:rPr lang="en-GB" sz="1600" b="1" i="0">
                <a:solidFill>
                  <a:srgbClr val="0E1C75"/>
                </a:solidFill>
                <a:effectLst/>
                <a:latin typeface="Open Sans"/>
                <a:ea typeface="Open Sans"/>
                <a:cs typeface="Open Sans"/>
              </a:rPr>
              <a:t>£15,000 - 13.9% APR</a:t>
            </a:r>
            <a:endParaRPr lang="en-GB" sz="1600" b="0" i="0">
              <a:solidFill>
                <a:srgbClr val="0E1C75"/>
              </a:solidFill>
              <a:effectLst/>
              <a:latin typeface="Open Sans"/>
              <a:ea typeface="Open Sans"/>
              <a:cs typeface="Open Sans"/>
            </a:endParaRPr>
          </a:p>
          <a:p>
            <a:endParaRPr lang="en-GB"/>
          </a:p>
        </p:txBody>
      </p:sp>
      <p:pic>
        <p:nvPicPr>
          <p:cNvPr id="7" name="Picture 6" descr="A hand holding a stack of coins&#10;&#10;Description automatically generated">
            <a:extLst>
              <a:ext uri="{FF2B5EF4-FFF2-40B4-BE49-F238E27FC236}">
                <a16:creationId xmlns:a16="http://schemas.microsoft.com/office/drawing/2014/main" id="{C01B61E6-697E-745F-43D3-2AA9A8B17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748" y="276223"/>
            <a:ext cx="1285878" cy="128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8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7169554A-60CA-44CB-AD3B-7F2BC516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5002" y="-4577"/>
            <a:ext cx="12283043" cy="68671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96393" cy="1325563"/>
          </a:xfrm>
        </p:spPr>
        <p:txBody>
          <a:bodyPr/>
          <a:lstStyle/>
          <a:p>
            <a:r>
              <a:rPr lang="en-US" b="1">
                <a:solidFill>
                  <a:srgbClr val="110F61"/>
                </a:solidFill>
                <a:latin typeface="+mn-lt"/>
              </a:rPr>
              <a:t>What we offer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90688"/>
            <a:ext cx="10068612" cy="40283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buNone/>
            </a:pPr>
            <a:r>
              <a:rPr lang="en-GB" sz="3600" b="1" i="0" u="none" strike="noStrike" baseline="0" dirty="0">
                <a:solidFill>
                  <a:srgbClr val="D80253"/>
                </a:solidFill>
                <a:latin typeface="OpenSans-Bold"/>
              </a:rPr>
              <a:t>Savings</a:t>
            </a:r>
            <a:endParaRPr lang="en-GB" sz="3600" dirty="0">
              <a:solidFill>
                <a:srgbClr val="110F61"/>
              </a:solidFill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GB" b="1" dirty="0">
                <a:latin typeface="OpenSans"/>
              </a:rPr>
              <a:t>Easy saver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>
                <a:latin typeface="OpenSans"/>
              </a:rPr>
              <a:t>Simple online account, £1 minimum</a:t>
            </a:r>
            <a:br>
              <a:rPr lang="en-GB" dirty="0">
                <a:latin typeface="OpenSans"/>
              </a:rPr>
            </a:br>
            <a:endParaRPr lang="en-GB" dirty="0"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GB" b="1" dirty="0">
                <a:latin typeface="OpenSans"/>
              </a:rPr>
              <a:t>Cash ISA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>
                <a:latin typeface="OpenSans"/>
              </a:rPr>
              <a:t>3.5% AER tax free</a:t>
            </a:r>
            <a:br>
              <a:rPr lang="en-GB" dirty="0">
                <a:latin typeface="OpenSans"/>
              </a:rPr>
            </a:br>
            <a:endParaRPr lang="en-GB" dirty="0"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GB" b="1" dirty="0">
                <a:latin typeface="OpenSans"/>
              </a:rPr>
              <a:t>Child saver &amp; Christmas saver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>
                <a:latin typeface="OpenSans"/>
              </a:rPr>
              <a:t>Flexible via Child Benefit, £500 credit</a:t>
            </a:r>
          </a:p>
          <a:p>
            <a:endParaRPr lang="en-US" sz="2000" dirty="0">
              <a:solidFill>
                <a:srgbClr val="110F61"/>
              </a:solidFill>
              <a:cs typeface="Calibri"/>
            </a:endParaRPr>
          </a:p>
        </p:txBody>
      </p:sp>
      <p:pic>
        <p:nvPicPr>
          <p:cNvPr id="6" name="Picture 5" descr="A yellow box with blue ribbon&#10;&#10;Description automatically generated">
            <a:extLst>
              <a:ext uri="{FF2B5EF4-FFF2-40B4-BE49-F238E27FC236}">
                <a16:creationId xmlns:a16="http://schemas.microsoft.com/office/drawing/2014/main" id="{A165B7C0-D96D-3F4B-C425-24C9A3C15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709" y="2412859"/>
            <a:ext cx="1613181" cy="1613181"/>
          </a:xfrm>
          <a:prstGeom prst="rect">
            <a:avLst/>
          </a:prstGeom>
        </p:spPr>
      </p:pic>
      <p:pic>
        <p:nvPicPr>
          <p:cNvPr id="7" name="Picture 6" descr="A blue and black piggy bank with a shield&#10;&#10;Description automatically generated">
            <a:extLst>
              <a:ext uri="{FF2B5EF4-FFF2-40B4-BE49-F238E27FC236}">
                <a16:creationId xmlns:a16="http://schemas.microsoft.com/office/drawing/2014/main" id="{6C3F0F29-32E9-1F9A-B582-1051CA40B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1325" y="3894200"/>
            <a:ext cx="1879475" cy="1879475"/>
          </a:xfrm>
          <a:prstGeom prst="rect">
            <a:avLst/>
          </a:prstGeom>
        </p:spPr>
      </p:pic>
      <p:pic>
        <p:nvPicPr>
          <p:cNvPr id="8" name="Picture 7" descr="A pink piggy bank with a coin on top&#10;&#10;Description automatically generated">
            <a:extLst>
              <a:ext uri="{FF2B5EF4-FFF2-40B4-BE49-F238E27FC236}">
                <a16:creationId xmlns:a16="http://schemas.microsoft.com/office/drawing/2014/main" id="{1B7E9A89-6863-9312-2C33-7CE09DBFB2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4650" y="665225"/>
            <a:ext cx="1889000" cy="1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2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7169554A-60CA-44CB-AD3B-7F2BC516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98" y="71623"/>
            <a:ext cx="12283043" cy="68671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96393" cy="1325563"/>
          </a:xfrm>
        </p:spPr>
        <p:txBody>
          <a:bodyPr/>
          <a:lstStyle/>
          <a:p>
            <a:r>
              <a:rPr lang="en-US" b="1" err="1">
                <a:solidFill>
                  <a:srgbClr val="110F61"/>
                </a:solidFill>
                <a:latin typeface="+mn-lt"/>
              </a:rPr>
              <a:t>Money@Work</a:t>
            </a:r>
            <a:endParaRPr lang="en-US" b="1">
              <a:solidFill>
                <a:srgbClr val="110F61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3682" y="2081213"/>
            <a:ext cx="8256234" cy="40283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3200" b="1" i="0" u="none" strike="noStrike" baseline="0" dirty="0">
                <a:solidFill>
                  <a:srgbClr val="D80253"/>
                </a:solidFill>
                <a:latin typeface="OpenSans-Bold"/>
              </a:rPr>
              <a:t>Simple savings and affordable loans through employee </a:t>
            </a:r>
            <a:r>
              <a:rPr lang="en-GB" sz="3200" b="1" dirty="0">
                <a:solidFill>
                  <a:srgbClr val="D80253"/>
                </a:solidFill>
                <a:latin typeface="OpenSans-Bold"/>
              </a:rPr>
              <a:t>payroll</a:t>
            </a:r>
            <a:endParaRPr lang="en-GB" sz="3200" b="0" i="0" u="none" strike="noStrike" baseline="0" dirty="0">
              <a:solidFill>
                <a:srgbClr val="110F61"/>
              </a:solidFill>
              <a:latin typeface="OpenSan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>
              <a:solidFill>
                <a:srgbClr val="110F6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0BF4E8-C9F9-41B3-C09B-E2AAEE39B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183" y="3206126"/>
            <a:ext cx="7582829" cy="25201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005645-0213-7BB1-3045-C6911CC642D8}"/>
              </a:ext>
            </a:extLst>
          </p:cNvPr>
          <p:cNvSpPr txBox="1"/>
          <p:nvPr/>
        </p:nvSpPr>
        <p:spPr>
          <a:xfrm>
            <a:off x="2974020" y="3242114"/>
            <a:ext cx="61433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8D909C-D33B-58D9-368F-AA20AA7B38E6}"/>
              </a:ext>
            </a:extLst>
          </p:cNvPr>
          <p:cNvSpPr txBox="1"/>
          <p:nvPr/>
        </p:nvSpPr>
        <p:spPr>
          <a:xfrm>
            <a:off x="2942948" y="3073439"/>
            <a:ext cx="62054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/>
          </a:p>
          <a:p>
            <a:endParaRPr lang="en-GB"/>
          </a:p>
        </p:txBody>
      </p:sp>
      <p:pic>
        <p:nvPicPr>
          <p:cNvPr id="12" name="Picture 11" descr="A person holding a baby">
            <a:extLst>
              <a:ext uri="{FF2B5EF4-FFF2-40B4-BE49-F238E27FC236}">
                <a16:creationId xmlns:a16="http://schemas.microsoft.com/office/drawing/2014/main" id="{AB90BB61-88CB-E210-1CE9-46F3CC179D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19" y="2372405"/>
            <a:ext cx="3287222" cy="328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49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7169554A-60CA-44CB-AD3B-7F2BC5168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7377" y="-4577"/>
            <a:ext cx="12283043" cy="68671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96393" cy="1325563"/>
          </a:xfrm>
        </p:spPr>
        <p:txBody>
          <a:bodyPr/>
          <a:lstStyle/>
          <a:p>
            <a:r>
              <a:rPr lang="en-US" b="1">
                <a:solidFill>
                  <a:srgbClr val="110F61"/>
                </a:solidFill>
                <a:latin typeface="+mn-lt"/>
              </a:rPr>
              <a:t>Social impact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1" y="1690688"/>
            <a:ext cx="8740806" cy="40283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buNone/>
            </a:pPr>
            <a:endParaRPr lang="en-GB" sz="2400">
              <a:solidFill>
                <a:srgbClr val="110F61"/>
              </a:solidFill>
              <a:latin typeface="OpenSan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400">
                <a:solidFill>
                  <a:srgbClr val="110F61"/>
                </a:solidFill>
                <a:latin typeface="OpenSans"/>
              </a:rPr>
              <a:t>Saving or borrowing with GWCU</a:t>
            </a:r>
            <a:r>
              <a:rPr lang="en-GB" sz="2400">
                <a:latin typeface="OpenSans"/>
              </a:rPr>
              <a:t> </a:t>
            </a:r>
            <a:r>
              <a:rPr lang="en-GB" sz="2400">
                <a:solidFill>
                  <a:srgbClr val="110F61"/>
                </a:solidFill>
                <a:latin typeface="OpenSans"/>
              </a:rPr>
              <a:t>helps create a pool of money that recirculates in the regional economy.</a:t>
            </a:r>
            <a:r>
              <a:rPr lang="en-GB" sz="2400">
                <a:latin typeface="OpenSans"/>
              </a:rPr>
              <a:t> </a:t>
            </a:r>
            <a:endParaRPr lang="en-GB" sz="2400">
              <a:solidFill>
                <a:srgbClr val="110F61"/>
              </a:solidFill>
              <a:latin typeface="OpenSans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GB" sz="2400"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GB" sz="2400">
                <a:solidFill>
                  <a:srgbClr val="110F61"/>
                </a:solidFill>
                <a:latin typeface="OpenSans"/>
              </a:rPr>
              <a:t>Any profit is reinvested into our services or shared between our members as dividends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2400"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en-GB" sz="2400">
                <a:solidFill>
                  <a:srgbClr val="110F61"/>
                </a:solidFill>
                <a:latin typeface="OpenSans"/>
              </a:rPr>
              <a:t>Members have a say in how we are run, through our AGM and our Members’ Forum</a:t>
            </a:r>
          </a:p>
          <a:p>
            <a:pPr algn="l">
              <a:buFont typeface="Wingdings" panose="05000000000000000000" pitchFamily="2" charset="2"/>
              <a:buChar char="ü"/>
            </a:pPr>
            <a:endParaRPr lang="en-GB" sz="2400">
              <a:solidFill>
                <a:srgbClr val="110F61"/>
              </a:solidFill>
              <a:latin typeface="OpenSans"/>
            </a:endParaRPr>
          </a:p>
          <a:p>
            <a:pPr algn="l">
              <a:buFont typeface="Wingdings" panose="05000000000000000000" pitchFamily="2" charset="2"/>
              <a:buChar char="ü"/>
            </a:pPr>
            <a:endParaRPr lang="en-US" sz="2400">
              <a:solidFill>
                <a:srgbClr val="110F6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333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>
            <a:extLst>
              <a:ext uri="{FF2B5EF4-FFF2-40B4-BE49-F238E27FC236}">
                <a16:creationId xmlns:a16="http://schemas.microsoft.com/office/drawing/2014/main" id="{0F02BC1D-7201-4169-9306-C2BD5D2D3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6488" y="4948"/>
            <a:ext cx="12322628" cy="6867153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514725" y="1445227"/>
            <a:ext cx="7577816" cy="2897299"/>
          </a:xfrm>
        </p:spPr>
        <p:txBody>
          <a:bodyPr>
            <a:normAutofit/>
          </a:bodyPr>
          <a:lstStyle/>
          <a:p>
            <a:r>
              <a:rPr lang="en-GB" sz="3500">
                <a:latin typeface="OpenSans"/>
              </a:rPr>
              <a:t>Get in touch:</a:t>
            </a:r>
            <a:br>
              <a:rPr lang="en-GB" sz="3500">
                <a:latin typeface="OpenSans"/>
              </a:rPr>
            </a:br>
            <a:br>
              <a:rPr lang="en-GB" sz="3500" b="1">
                <a:latin typeface="OpenSans"/>
              </a:rPr>
            </a:br>
            <a:r>
              <a:rPr lang="en-GB" sz="3500" b="1">
                <a:latin typeface="OpenSans"/>
              </a:rPr>
              <a:t>Web: </a:t>
            </a:r>
            <a:r>
              <a:rPr lang="en-US" sz="3500">
                <a:solidFill>
                  <a:srgbClr val="110F61"/>
                </a:solidFill>
                <a:hlinkClick r:id="rId4"/>
              </a:rPr>
              <a:t>www.greatwesterncu.org</a:t>
            </a:r>
            <a:br>
              <a:rPr lang="en-US" sz="3500">
                <a:solidFill>
                  <a:srgbClr val="110F61"/>
                </a:solidFill>
              </a:rPr>
            </a:br>
            <a:r>
              <a:rPr lang="en-US" sz="3500" b="1">
                <a:solidFill>
                  <a:srgbClr val="110F61"/>
                </a:solidFill>
              </a:rPr>
              <a:t>Email:</a:t>
            </a:r>
            <a:r>
              <a:rPr lang="en-US" sz="3500">
                <a:solidFill>
                  <a:srgbClr val="110F61"/>
                </a:solidFill>
              </a:rPr>
              <a:t> </a:t>
            </a:r>
            <a:r>
              <a:rPr lang="en-GB" sz="350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info@gwcu.org.uk</a:t>
            </a:r>
            <a:r>
              <a:rPr lang="en-GB" sz="3500"/>
              <a:t>.</a:t>
            </a:r>
            <a:endParaRPr lang="en-US" sz="3500"/>
          </a:p>
        </p:txBody>
      </p:sp>
    </p:spTree>
    <p:extLst>
      <p:ext uri="{BB962C8B-B14F-4D97-AF65-F5344CB8AC3E}">
        <p14:creationId xmlns:p14="http://schemas.microsoft.com/office/powerpoint/2010/main" val="583852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WCU Powerpoint Template .potx" id="{C7D492F5-2B0F-4D74-8BBA-F800FDE20190}" vid="{DC4A167E-9C97-4113-9123-60DB90930D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0349977-377a-4b40-8df4-36a284fcd660">
      <UserInfo>
        <DisplayName>Namaswi Paladugu</DisplayName>
        <AccountId>299</AccountId>
        <AccountType/>
      </UserInfo>
    </SharedWithUsers>
    <MediaLengthInSeconds xmlns="158220da-3c38-48ac-aa7d-ca5da33effda" xsi:nil="true"/>
    <lcf76f155ced4ddcb4097134ff3c332f xmlns="158220da-3c38-48ac-aa7d-ca5da33effda">
      <Terms xmlns="http://schemas.microsoft.com/office/infopath/2007/PartnerControls"/>
    </lcf76f155ced4ddcb4097134ff3c332f>
    <TaxCatchAll xmlns="40349977-377a-4b40-8df4-36a284fcd66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A604820B55F94EB055C4C01490F24A" ma:contentTypeVersion="17" ma:contentTypeDescription="Create a new document." ma:contentTypeScope="" ma:versionID="7a37e54bb07e18efb05698e96accbf63">
  <xsd:schema xmlns:xsd="http://www.w3.org/2001/XMLSchema" xmlns:xs="http://www.w3.org/2001/XMLSchema" xmlns:p="http://schemas.microsoft.com/office/2006/metadata/properties" xmlns:ns2="158220da-3c38-48ac-aa7d-ca5da33effda" xmlns:ns3="40349977-377a-4b40-8df4-36a284fcd660" targetNamespace="http://schemas.microsoft.com/office/2006/metadata/properties" ma:root="true" ma:fieldsID="bedc6961eb6d48b76aa050a071d43e79" ns2:_="" ns3:_="">
    <xsd:import namespace="158220da-3c38-48ac-aa7d-ca5da33effda"/>
    <xsd:import namespace="40349977-377a-4b40-8df4-36a284fcd6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8220da-3c38-48ac-aa7d-ca5da33eff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eb0f548-f998-409a-b577-150e605ab5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49977-377a-4b40-8df4-36a284fcd6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4e9ab0f-5748-48a9-9cb0-b71e852bc076}" ma:internalName="TaxCatchAll" ma:showField="CatchAllData" ma:web="40349977-377a-4b40-8df4-36a284fcd6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27510E-5D1D-406D-99B5-20F439C816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B61357-79B1-4B25-9F71-111A7C5821E3}">
  <ds:schemaRefs>
    <ds:schemaRef ds:uri="158220da-3c38-48ac-aa7d-ca5da33effda"/>
    <ds:schemaRef ds:uri="40349977-377a-4b40-8df4-36a284fcd66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303E9D-5D5E-4999-BF5E-A181B06A06D8}">
  <ds:schemaRefs>
    <ds:schemaRef ds:uri="158220da-3c38-48ac-aa7d-ca5da33effda"/>
    <ds:schemaRef ds:uri="40349977-377a-4b40-8df4-36a284fcd6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373</Words>
  <Application>Microsoft Office PowerPoint</Application>
  <PresentationFormat>Widescreen</PresentationFormat>
  <Paragraphs>61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Nunito</vt:lpstr>
      <vt:lpstr>Open Sans</vt:lpstr>
      <vt:lpstr>OpenSans</vt:lpstr>
      <vt:lpstr>OpenSans-Bold</vt:lpstr>
      <vt:lpstr>Wingdings</vt:lpstr>
      <vt:lpstr>office theme</vt:lpstr>
      <vt:lpstr>CAB Dorset presentation</vt:lpstr>
      <vt:lpstr>What is a credit union?</vt:lpstr>
      <vt:lpstr>Who are GWCU?</vt:lpstr>
      <vt:lpstr>What we offer</vt:lpstr>
      <vt:lpstr>What we offer</vt:lpstr>
      <vt:lpstr>Money@Work</vt:lpstr>
      <vt:lpstr>Social impact</vt:lpstr>
      <vt:lpstr>Get in touch:  Web: www.greatwesterncu.org Email: info@gwcu.org.uk.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 Dorset presentation</dc:title>
  <dc:creator>Michael Lloyd-Jones</dc:creator>
  <cp:lastModifiedBy>Michael Lloyd-Jones</cp:lastModifiedBy>
  <cp:revision>1</cp:revision>
  <dcterms:created xsi:type="dcterms:W3CDTF">2022-02-15T11:26:40Z</dcterms:created>
  <dcterms:modified xsi:type="dcterms:W3CDTF">2023-11-28T15:24:43Z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0x010100C9A604820B55F94EB055C4C01490F24A</vt:lpwstr>
  </property>
  <property fmtid="{D5CDD505-2E9C-101B-9397-08002B2CF9AE}" pid="3" name="Order">
    <vt:r8>481100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MediaServiceImageTags">
    <vt:lpwstr/>
  </property>
  <property fmtid="{D5CDD505-2E9C-101B-9397-08002B2CF9AE}" pid="8" name="_activity">
    <vt:lpwstr>{"FileActivityType":"9","FileActivityTimeStamp":"2023-11-28T14:09:57.210Z","FileActivityUsersOnPage":[{"DisplayName":"Michael Lloyd-Jones","Id":"mikelj@gwcu.org.uk"},{"DisplayName":"Namaswi Paladugu","Id":"namaswip@gwcu.org.uk"}],"FileActivityNavigationId":null}</vt:lpwstr>
  </property>
</Properties>
</file>