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13"/>
  </p:notesMasterIdLst>
  <p:sldIdLst>
    <p:sldId id="257" r:id="rId4"/>
    <p:sldId id="259" r:id="rId5"/>
    <p:sldId id="261" r:id="rId6"/>
    <p:sldId id="277" r:id="rId7"/>
    <p:sldId id="297" r:id="rId8"/>
    <p:sldId id="301" r:id="rId9"/>
    <p:sldId id="302" r:id="rId10"/>
    <p:sldId id="304" r:id="rId11"/>
    <p:sldId id="30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68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EF746-FAA1-46C2-8A6F-7F0521B33286}" type="datetimeFigureOut">
              <a:rPr lang="en-GB" smtClean="0"/>
              <a:t>28/11/2023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594C4F-5510-4488-8EFE-8E3A44C543E6}" type="slidenum">
              <a:rPr lang="en-GB" smtClean="0"/>
              <a:t>‹#›</a:t>
            </a:fld>
            <a:endParaRPr lang="en-GB"/>
          </a:p>
        </p:txBody>
      </p:sp>
    </p:spTree>
    <p:extLst>
      <p:ext uri="{BB962C8B-B14F-4D97-AF65-F5344CB8AC3E}">
        <p14:creationId xmlns:p14="http://schemas.microsoft.com/office/powerpoint/2010/main" val="1443057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2:notes"/>
          <p:cNvSpPr txBox="1">
            <a:spLocks noGrp="1"/>
          </p:cNvSpPr>
          <p:nvPr>
            <p:ph type="body" idx="1"/>
          </p:nvPr>
        </p:nvSpPr>
        <p:spPr>
          <a:xfrm>
            <a:off x="707708" y="4447461"/>
            <a:ext cx="5661660" cy="4213384"/>
          </a:xfrm>
          <a:prstGeom prst="rect">
            <a:avLst/>
          </a:prstGeom>
        </p:spPr>
        <p:txBody>
          <a:bodyPr spcFirstLastPara="1" wrap="square" lIns="93900" tIns="93900" rIns="93900" bIns="93900" anchor="t" anchorCtr="0">
            <a:noAutofit/>
          </a:bodyPr>
          <a:lstStyle/>
          <a:p>
            <a:pPr marL="0" lvl="0" indent="0" algn="l" rtl="0">
              <a:spcBef>
                <a:spcPts val="0"/>
              </a:spcBef>
              <a:spcAft>
                <a:spcPts val="0"/>
              </a:spcAft>
              <a:buNone/>
            </a:pPr>
            <a:endParaRPr/>
          </a:p>
        </p:txBody>
      </p:sp>
      <p:sp>
        <p:nvSpPr>
          <p:cNvPr id="65" name="Google Shape;65;p2:notes"/>
          <p:cNvSpPr>
            <a:spLocks noGrp="1" noRot="1" noChangeAspect="1"/>
          </p:cNvSpPr>
          <p:nvPr>
            <p:ph type="sldImg" idx="2"/>
          </p:nvPr>
        </p:nvSpPr>
        <p:spPr>
          <a:xfrm>
            <a:off x="417513" y="701675"/>
            <a:ext cx="6243637" cy="35115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4:notes"/>
          <p:cNvSpPr txBox="1">
            <a:spLocks noGrp="1"/>
          </p:cNvSpPr>
          <p:nvPr>
            <p:ph type="body" idx="1"/>
          </p:nvPr>
        </p:nvSpPr>
        <p:spPr>
          <a:xfrm>
            <a:off x="707708" y="4447461"/>
            <a:ext cx="5661660" cy="4213384"/>
          </a:xfrm>
          <a:prstGeom prst="rect">
            <a:avLst/>
          </a:prstGeom>
        </p:spPr>
        <p:txBody>
          <a:bodyPr spcFirstLastPara="1" wrap="square" lIns="93900" tIns="93900" rIns="93900" bIns="93900" anchor="t" anchorCtr="0">
            <a:noAutofit/>
          </a:bodyPr>
          <a:lstStyle/>
          <a:p>
            <a:pPr marL="0" lvl="0" indent="0" algn="l" rtl="0">
              <a:spcBef>
                <a:spcPts val="0"/>
              </a:spcBef>
              <a:spcAft>
                <a:spcPts val="0"/>
              </a:spcAft>
              <a:buNone/>
            </a:pPr>
            <a:endParaRPr/>
          </a:p>
        </p:txBody>
      </p:sp>
      <p:sp>
        <p:nvSpPr>
          <p:cNvPr id="80" name="Google Shape;80;p4:notes"/>
          <p:cNvSpPr>
            <a:spLocks noGrp="1" noRot="1" noChangeAspect="1"/>
          </p:cNvSpPr>
          <p:nvPr>
            <p:ph type="sldImg" idx="2"/>
          </p:nvPr>
        </p:nvSpPr>
        <p:spPr>
          <a:xfrm>
            <a:off x="417513" y="701675"/>
            <a:ext cx="6243637" cy="35115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6:notes"/>
          <p:cNvSpPr txBox="1">
            <a:spLocks noGrp="1"/>
          </p:cNvSpPr>
          <p:nvPr>
            <p:ph type="body" idx="1"/>
          </p:nvPr>
        </p:nvSpPr>
        <p:spPr>
          <a:xfrm>
            <a:off x="707708" y="4447461"/>
            <a:ext cx="5661660" cy="4213384"/>
          </a:xfrm>
          <a:prstGeom prst="rect">
            <a:avLst/>
          </a:prstGeom>
        </p:spPr>
        <p:txBody>
          <a:bodyPr spcFirstLastPara="1" wrap="square" lIns="93900" tIns="93900" rIns="93900" bIns="93900" anchor="t" anchorCtr="0">
            <a:noAutofit/>
          </a:bodyPr>
          <a:lstStyle/>
          <a:p>
            <a:pPr marL="0" lvl="0" indent="0" algn="l" rtl="0">
              <a:spcBef>
                <a:spcPts val="0"/>
              </a:spcBef>
              <a:spcAft>
                <a:spcPts val="0"/>
              </a:spcAft>
              <a:buNone/>
            </a:pPr>
            <a:endParaRPr/>
          </a:p>
        </p:txBody>
      </p:sp>
      <p:sp>
        <p:nvSpPr>
          <p:cNvPr id="94" name="Google Shape;94;p6:notes"/>
          <p:cNvSpPr>
            <a:spLocks noGrp="1" noRot="1" noChangeAspect="1"/>
          </p:cNvSpPr>
          <p:nvPr>
            <p:ph type="sldImg" idx="2"/>
          </p:nvPr>
        </p:nvSpPr>
        <p:spPr>
          <a:xfrm>
            <a:off x="417513" y="701675"/>
            <a:ext cx="6243637" cy="35115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91074d87be_0_0:notes"/>
          <p:cNvSpPr>
            <a:spLocks noGrp="1" noRot="1" noChangeAspect="1"/>
          </p:cNvSpPr>
          <p:nvPr>
            <p:ph type="sldImg" idx="2"/>
          </p:nvPr>
        </p:nvSpPr>
        <p:spPr>
          <a:xfrm>
            <a:off x="417513" y="701675"/>
            <a:ext cx="6243637" cy="35115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291074d87be_0_0:notes"/>
          <p:cNvSpPr txBox="1">
            <a:spLocks noGrp="1"/>
          </p:cNvSpPr>
          <p:nvPr>
            <p:ph type="body" idx="1"/>
          </p:nvPr>
        </p:nvSpPr>
        <p:spPr>
          <a:xfrm>
            <a:off x="707708" y="4447461"/>
            <a:ext cx="5661600" cy="4213500"/>
          </a:xfrm>
          <a:prstGeom prst="rect">
            <a:avLst/>
          </a:prstGeom>
        </p:spPr>
        <p:txBody>
          <a:bodyPr spcFirstLastPara="1" wrap="square" lIns="93900" tIns="93900" rIns="93900" bIns="939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41:notes"/>
          <p:cNvSpPr txBox="1">
            <a:spLocks noGrp="1"/>
          </p:cNvSpPr>
          <p:nvPr>
            <p:ph type="body" idx="1"/>
          </p:nvPr>
        </p:nvSpPr>
        <p:spPr>
          <a:xfrm>
            <a:off x="707708" y="4447461"/>
            <a:ext cx="5661660" cy="4213384"/>
          </a:xfrm>
          <a:prstGeom prst="rect">
            <a:avLst/>
          </a:prstGeom>
        </p:spPr>
        <p:txBody>
          <a:bodyPr spcFirstLastPara="1" wrap="square" lIns="93900" tIns="93900" rIns="93900" bIns="93900" anchor="t" anchorCtr="0">
            <a:noAutofit/>
          </a:bodyPr>
          <a:lstStyle/>
          <a:p>
            <a:pPr marL="0" lvl="0" indent="0" algn="l" rtl="0">
              <a:spcBef>
                <a:spcPts val="0"/>
              </a:spcBef>
              <a:spcAft>
                <a:spcPts val="0"/>
              </a:spcAft>
              <a:buNone/>
            </a:pPr>
            <a:endParaRPr/>
          </a:p>
        </p:txBody>
      </p:sp>
      <p:sp>
        <p:nvSpPr>
          <p:cNvPr id="412" name="Google Shape;412;p41:notes"/>
          <p:cNvSpPr>
            <a:spLocks noGrp="1" noRot="1" noChangeAspect="1"/>
          </p:cNvSpPr>
          <p:nvPr>
            <p:ph type="sldImg" idx="2"/>
          </p:nvPr>
        </p:nvSpPr>
        <p:spPr>
          <a:xfrm>
            <a:off x="417513" y="701675"/>
            <a:ext cx="6243637" cy="35115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45:notes"/>
          <p:cNvSpPr>
            <a:spLocks noGrp="1" noRot="1" noChangeAspect="1"/>
          </p:cNvSpPr>
          <p:nvPr>
            <p:ph type="sldImg" idx="2"/>
          </p:nvPr>
        </p:nvSpPr>
        <p:spPr>
          <a:xfrm>
            <a:off x="417513" y="701675"/>
            <a:ext cx="6242050" cy="35115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5" name="Google Shape;445;p45:notes"/>
          <p:cNvSpPr txBox="1">
            <a:spLocks noGrp="1"/>
          </p:cNvSpPr>
          <p:nvPr>
            <p:ph type="body" idx="1"/>
          </p:nvPr>
        </p:nvSpPr>
        <p:spPr>
          <a:xfrm>
            <a:off x="707708" y="4447461"/>
            <a:ext cx="5661660" cy="4213384"/>
          </a:xfrm>
          <a:prstGeom prst="rect">
            <a:avLst/>
          </a:prstGeom>
          <a:noFill/>
          <a:ln>
            <a:noFill/>
          </a:ln>
        </p:spPr>
        <p:txBody>
          <a:bodyPr spcFirstLastPara="1" wrap="square" lIns="93900" tIns="93900" rIns="93900" bIns="93900" anchor="t" anchorCtr="0">
            <a:noAutofit/>
          </a:bodyPr>
          <a:lstStyle/>
          <a:p>
            <a:pPr marL="0" lvl="0" indent="0" algn="l" rtl="0">
              <a:lnSpc>
                <a:spcPct val="170000"/>
              </a:lnSpc>
              <a:spcBef>
                <a:spcPts val="0"/>
              </a:spcBef>
              <a:spcAft>
                <a:spcPts val="0"/>
              </a:spcAft>
              <a:buClr>
                <a:schemeClr val="dk1"/>
              </a:buClr>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46:notes"/>
          <p:cNvSpPr txBox="1">
            <a:spLocks noGrp="1"/>
          </p:cNvSpPr>
          <p:nvPr>
            <p:ph type="body" idx="1"/>
          </p:nvPr>
        </p:nvSpPr>
        <p:spPr>
          <a:xfrm>
            <a:off x="707708" y="4447461"/>
            <a:ext cx="5661660" cy="4213384"/>
          </a:xfrm>
          <a:prstGeom prst="rect">
            <a:avLst/>
          </a:prstGeom>
        </p:spPr>
        <p:txBody>
          <a:bodyPr spcFirstLastPara="1" wrap="square" lIns="93900" tIns="93900" rIns="93900" bIns="93900" anchor="t" anchorCtr="0">
            <a:noAutofit/>
          </a:bodyPr>
          <a:lstStyle/>
          <a:p>
            <a:pPr marL="0" lvl="0" indent="0" algn="l" rtl="0">
              <a:spcBef>
                <a:spcPts val="0"/>
              </a:spcBef>
              <a:spcAft>
                <a:spcPts val="0"/>
              </a:spcAft>
              <a:buNone/>
            </a:pPr>
            <a:endParaRPr/>
          </a:p>
        </p:txBody>
      </p:sp>
      <p:sp>
        <p:nvSpPr>
          <p:cNvPr id="454" name="Google Shape;454;p46:notes"/>
          <p:cNvSpPr>
            <a:spLocks noGrp="1" noRot="1" noChangeAspect="1"/>
          </p:cNvSpPr>
          <p:nvPr>
            <p:ph type="sldImg" idx="2"/>
          </p:nvPr>
        </p:nvSpPr>
        <p:spPr>
          <a:xfrm>
            <a:off x="417513" y="701675"/>
            <a:ext cx="6243637" cy="35115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48:notes"/>
          <p:cNvSpPr txBox="1">
            <a:spLocks noGrp="1"/>
          </p:cNvSpPr>
          <p:nvPr>
            <p:ph type="body" idx="1"/>
          </p:nvPr>
        </p:nvSpPr>
        <p:spPr>
          <a:xfrm>
            <a:off x="707708" y="4447461"/>
            <a:ext cx="5661660" cy="4213384"/>
          </a:xfrm>
          <a:prstGeom prst="rect">
            <a:avLst/>
          </a:prstGeom>
        </p:spPr>
        <p:txBody>
          <a:bodyPr spcFirstLastPara="1" wrap="square" lIns="93900" tIns="93900" rIns="93900" bIns="93900" anchor="t" anchorCtr="0">
            <a:noAutofit/>
          </a:bodyPr>
          <a:lstStyle/>
          <a:p>
            <a:pPr marL="0" lvl="0" indent="0" algn="l" rtl="0">
              <a:spcBef>
                <a:spcPts val="0"/>
              </a:spcBef>
              <a:spcAft>
                <a:spcPts val="0"/>
              </a:spcAft>
              <a:buNone/>
            </a:pPr>
            <a:endParaRPr/>
          </a:p>
        </p:txBody>
      </p:sp>
      <p:sp>
        <p:nvSpPr>
          <p:cNvPr id="469" name="Google Shape;469;p48:notes"/>
          <p:cNvSpPr>
            <a:spLocks noGrp="1" noRot="1" noChangeAspect="1"/>
          </p:cNvSpPr>
          <p:nvPr>
            <p:ph type="sldImg" idx="2"/>
          </p:nvPr>
        </p:nvSpPr>
        <p:spPr>
          <a:xfrm>
            <a:off x="417513" y="701675"/>
            <a:ext cx="6243637" cy="35115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AD21E-A1C6-41B4-8EE3-8616008BA7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3D81611-E57E-4C22-B88F-827FB6D259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619BE88-7970-4FAF-8758-9E6FEAF2690D}"/>
              </a:ext>
            </a:extLst>
          </p:cNvPr>
          <p:cNvSpPr>
            <a:spLocks noGrp="1"/>
          </p:cNvSpPr>
          <p:nvPr>
            <p:ph type="dt" sz="half" idx="10"/>
          </p:nvPr>
        </p:nvSpPr>
        <p:spPr/>
        <p:txBody>
          <a:bodyPr/>
          <a:lstStyle/>
          <a:p>
            <a:fld id="{EA8A6288-2AFF-4DC5-BD0E-E79D47B3D1EB}" type="datetimeFigureOut">
              <a:rPr lang="en-GB" smtClean="0"/>
              <a:t>28/11/2023</a:t>
            </a:fld>
            <a:endParaRPr lang="en-GB"/>
          </a:p>
        </p:txBody>
      </p:sp>
      <p:sp>
        <p:nvSpPr>
          <p:cNvPr id="5" name="Footer Placeholder 4">
            <a:extLst>
              <a:ext uri="{FF2B5EF4-FFF2-40B4-BE49-F238E27FC236}">
                <a16:creationId xmlns:a16="http://schemas.microsoft.com/office/drawing/2014/main" id="{B553CFB7-AD9C-4F1D-86CC-331BEA2A10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F0947F-83B7-4F11-9AAF-90AA10F59741}"/>
              </a:ext>
            </a:extLst>
          </p:cNvPr>
          <p:cNvSpPr>
            <a:spLocks noGrp="1"/>
          </p:cNvSpPr>
          <p:nvPr>
            <p:ph type="sldNum" sz="quarter" idx="12"/>
          </p:nvPr>
        </p:nvSpPr>
        <p:spPr/>
        <p:txBody>
          <a:bodyPr/>
          <a:lstStyle/>
          <a:p>
            <a:fld id="{02ED469D-AE52-4DFD-BBC9-EB25AA7BDB21}" type="slidenum">
              <a:rPr lang="en-GB" smtClean="0"/>
              <a:t>‹#›</a:t>
            </a:fld>
            <a:endParaRPr lang="en-GB"/>
          </a:p>
        </p:txBody>
      </p:sp>
    </p:spTree>
    <p:extLst>
      <p:ext uri="{BB962C8B-B14F-4D97-AF65-F5344CB8AC3E}">
        <p14:creationId xmlns:p14="http://schemas.microsoft.com/office/powerpoint/2010/main" val="1795623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E65B4-D701-4B68-A94C-CC263BBE0E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A01D4D-4063-4FC5-B77A-6A09CBA3BB5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0719DD0-8B48-4185-874F-56A953913DD0}"/>
              </a:ext>
            </a:extLst>
          </p:cNvPr>
          <p:cNvSpPr>
            <a:spLocks noGrp="1"/>
          </p:cNvSpPr>
          <p:nvPr>
            <p:ph type="dt" sz="half" idx="10"/>
          </p:nvPr>
        </p:nvSpPr>
        <p:spPr/>
        <p:txBody>
          <a:bodyPr/>
          <a:lstStyle/>
          <a:p>
            <a:fld id="{EA8A6288-2AFF-4DC5-BD0E-E79D47B3D1EB}" type="datetimeFigureOut">
              <a:rPr lang="en-GB" smtClean="0"/>
              <a:t>28/11/2023</a:t>
            </a:fld>
            <a:endParaRPr lang="en-GB"/>
          </a:p>
        </p:txBody>
      </p:sp>
      <p:sp>
        <p:nvSpPr>
          <p:cNvPr id="5" name="Footer Placeholder 4">
            <a:extLst>
              <a:ext uri="{FF2B5EF4-FFF2-40B4-BE49-F238E27FC236}">
                <a16:creationId xmlns:a16="http://schemas.microsoft.com/office/drawing/2014/main" id="{92801E1B-4BEE-489E-8DB9-63D99715A6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9DB301-72E3-4ACD-886D-76EBF126F061}"/>
              </a:ext>
            </a:extLst>
          </p:cNvPr>
          <p:cNvSpPr>
            <a:spLocks noGrp="1"/>
          </p:cNvSpPr>
          <p:nvPr>
            <p:ph type="sldNum" sz="quarter" idx="12"/>
          </p:nvPr>
        </p:nvSpPr>
        <p:spPr/>
        <p:txBody>
          <a:bodyPr/>
          <a:lstStyle/>
          <a:p>
            <a:fld id="{02ED469D-AE52-4DFD-BBC9-EB25AA7BDB21}" type="slidenum">
              <a:rPr lang="en-GB" smtClean="0"/>
              <a:t>‹#›</a:t>
            </a:fld>
            <a:endParaRPr lang="en-GB"/>
          </a:p>
        </p:txBody>
      </p:sp>
    </p:spTree>
    <p:extLst>
      <p:ext uri="{BB962C8B-B14F-4D97-AF65-F5344CB8AC3E}">
        <p14:creationId xmlns:p14="http://schemas.microsoft.com/office/powerpoint/2010/main" val="3024434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C11A9-F4A2-4E2E-A2A8-696E517108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3E9DF8F-0939-49AA-B88A-B9452CA35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99CB46C-3324-4BC0-9267-8A18EE5A35D2}"/>
              </a:ext>
            </a:extLst>
          </p:cNvPr>
          <p:cNvSpPr>
            <a:spLocks noGrp="1"/>
          </p:cNvSpPr>
          <p:nvPr>
            <p:ph type="dt" sz="half" idx="10"/>
          </p:nvPr>
        </p:nvSpPr>
        <p:spPr/>
        <p:txBody>
          <a:bodyPr/>
          <a:lstStyle/>
          <a:p>
            <a:fld id="{EA8A6288-2AFF-4DC5-BD0E-E79D47B3D1EB}" type="datetimeFigureOut">
              <a:rPr lang="en-GB" smtClean="0"/>
              <a:t>28/11/2023</a:t>
            </a:fld>
            <a:endParaRPr lang="en-GB"/>
          </a:p>
        </p:txBody>
      </p:sp>
      <p:sp>
        <p:nvSpPr>
          <p:cNvPr id="5" name="Footer Placeholder 4">
            <a:extLst>
              <a:ext uri="{FF2B5EF4-FFF2-40B4-BE49-F238E27FC236}">
                <a16:creationId xmlns:a16="http://schemas.microsoft.com/office/drawing/2014/main" id="{5AB4C6B1-B62F-4076-8716-6D8CA1C605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EF22B3-19C2-4327-8796-25C77518AF1B}"/>
              </a:ext>
            </a:extLst>
          </p:cNvPr>
          <p:cNvSpPr>
            <a:spLocks noGrp="1"/>
          </p:cNvSpPr>
          <p:nvPr>
            <p:ph type="sldNum" sz="quarter" idx="12"/>
          </p:nvPr>
        </p:nvSpPr>
        <p:spPr/>
        <p:txBody>
          <a:bodyPr/>
          <a:lstStyle/>
          <a:p>
            <a:fld id="{02ED469D-AE52-4DFD-BBC9-EB25AA7BDB21}" type="slidenum">
              <a:rPr lang="en-GB" smtClean="0"/>
              <a:t>‹#›</a:t>
            </a:fld>
            <a:endParaRPr lang="en-GB"/>
          </a:p>
        </p:txBody>
      </p:sp>
    </p:spTree>
    <p:extLst>
      <p:ext uri="{BB962C8B-B14F-4D97-AF65-F5344CB8AC3E}">
        <p14:creationId xmlns:p14="http://schemas.microsoft.com/office/powerpoint/2010/main" val="2208961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9DD25-967E-4BD1-8465-080631714C1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EDE9D3E-2B88-47BE-A34F-DDC8BD697B5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B16A7C0-7392-4E38-9921-B12FFBEC4A9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23834D0-233F-46F8-9CFA-CF9A71E3B1DC}"/>
              </a:ext>
            </a:extLst>
          </p:cNvPr>
          <p:cNvSpPr>
            <a:spLocks noGrp="1"/>
          </p:cNvSpPr>
          <p:nvPr>
            <p:ph type="dt" sz="half" idx="10"/>
          </p:nvPr>
        </p:nvSpPr>
        <p:spPr/>
        <p:txBody>
          <a:bodyPr/>
          <a:lstStyle/>
          <a:p>
            <a:fld id="{EA8A6288-2AFF-4DC5-BD0E-E79D47B3D1EB}" type="datetimeFigureOut">
              <a:rPr lang="en-GB" smtClean="0"/>
              <a:t>28/11/2023</a:t>
            </a:fld>
            <a:endParaRPr lang="en-GB"/>
          </a:p>
        </p:txBody>
      </p:sp>
      <p:sp>
        <p:nvSpPr>
          <p:cNvPr id="6" name="Footer Placeholder 5">
            <a:extLst>
              <a:ext uri="{FF2B5EF4-FFF2-40B4-BE49-F238E27FC236}">
                <a16:creationId xmlns:a16="http://schemas.microsoft.com/office/drawing/2014/main" id="{7F20F771-F4F2-42E6-8D50-F6B265B32B7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95D8FE1-042F-40B6-A205-FFBE66BC1BAF}"/>
              </a:ext>
            </a:extLst>
          </p:cNvPr>
          <p:cNvSpPr>
            <a:spLocks noGrp="1"/>
          </p:cNvSpPr>
          <p:nvPr>
            <p:ph type="sldNum" sz="quarter" idx="12"/>
          </p:nvPr>
        </p:nvSpPr>
        <p:spPr/>
        <p:txBody>
          <a:bodyPr/>
          <a:lstStyle/>
          <a:p>
            <a:fld id="{02ED469D-AE52-4DFD-BBC9-EB25AA7BDB21}" type="slidenum">
              <a:rPr lang="en-GB" smtClean="0"/>
              <a:t>‹#›</a:t>
            </a:fld>
            <a:endParaRPr lang="en-GB"/>
          </a:p>
        </p:txBody>
      </p:sp>
    </p:spTree>
    <p:extLst>
      <p:ext uri="{BB962C8B-B14F-4D97-AF65-F5344CB8AC3E}">
        <p14:creationId xmlns:p14="http://schemas.microsoft.com/office/powerpoint/2010/main" val="2436827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FCA54-5044-479B-B6C5-B9A06B1CA69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E911B46-F8A2-48B5-876C-6F1048B032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62E5822-4DAF-4BBF-A4CA-7E887CE370F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524901D-0A8B-4942-BC00-5E3E92ABB4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DC64B84-9617-44C1-A67C-4E32B914CA9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617A8CC-B256-4750-A754-772F4949376E}"/>
              </a:ext>
            </a:extLst>
          </p:cNvPr>
          <p:cNvSpPr>
            <a:spLocks noGrp="1"/>
          </p:cNvSpPr>
          <p:nvPr>
            <p:ph type="dt" sz="half" idx="10"/>
          </p:nvPr>
        </p:nvSpPr>
        <p:spPr/>
        <p:txBody>
          <a:bodyPr/>
          <a:lstStyle/>
          <a:p>
            <a:fld id="{EA8A6288-2AFF-4DC5-BD0E-E79D47B3D1EB}" type="datetimeFigureOut">
              <a:rPr lang="en-GB" smtClean="0"/>
              <a:t>28/11/2023</a:t>
            </a:fld>
            <a:endParaRPr lang="en-GB"/>
          </a:p>
        </p:txBody>
      </p:sp>
      <p:sp>
        <p:nvSpPr>
          <p:cNvPr id="8" name="Footer Placeholder 7">
            <a:extLst>
              <a:ext uri="{FF2B5EF4-FFF2-40B4-BE49-F238E27FC236}">
                <a16:creationId xmlns:a16="http://schemas.microsoft.com/office/drawing/2014/main" id="{B16769F9-9E7E-43A8-99FC-ADA8185009B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6AFC07B-D424-4975-B9CC-EC6AE97B5F3B}"/>
              </a:ext>
            </a:extLst>
          </p:cNvPr>
          <p:cNvSpPr>
            <a:spLocks noGrp="1"/>
          </p:cNvSpPr>
          <p:nvPr>
            <p:ph type="sldNum" sz="quarter" idx="12"/>
          </p:nvPr>
        </p:nvSpPr>
        <p:spPr/>
        <p:txBody>
          <a:bodyPr/>
          <a:lstStyle/>
          <a:p>
            <a:fld id="{02ED469D-AE52-4DFD-BBC9-EB25AA7BDB21}" type="slidenum">
              <a:rPr lang="en-GB" smtClean="0"/>
              <a:t>‹#›</a:t>
            </a:fld>
            <a:endParaRPr lang="en-GB"/>
          </a:p>
        </p:txBody>
      </p:sp>
    </p:spTree>
    <p:extLst>
      <p:ext uri="{BB962C8B-B14F-4D97-AF65-F5344CB8AC3E}">
        <p14:creationId xmlns:p14="http://schemas.microsoft.com/office/powerpoint/2010/main" val="197520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CCA43-E74D-4AAF-8BD2-976BF27516A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3AE0573-45BD-4A57-BA00-0E58E76AB9D3}"/>
              </a:ext>
            </a:extLst>
          </p:cNvPr>
          <p:cNvSpPr>
            <a:spLocks noGrp="1"/>
          </p:cNvSpPr>
          <p:nvPr>
            <p:ph type="dt" sz="half" idx="10"/>
          </p:nvPr>
        </p:nvSpPr>
        <p:spPr/>
        <p:txBody>
          <a:bodyPr/>
          <a:lstStyle/>
          <a:p>
            <a:fld id="{EA8A6288-2AFF-4DC5-BD0E-E79D47B3D1EB}" type="datetimeFigureOut">
              <a:rPr lang="en-GB" smtClean="0"/>
              <a:t>28/11/2023</a:t>
            </a:fld>
            <a:endParaRPr lang="en-GB"/>
          </a:p>
        </p:txBody>
      </p:sp>
      <p:sp>
        <p:nvSpPr>
          <p:cNvPr id="4" name="Footer Placeholder 3">
            <a:extLst>
              <a:ext uri="{FF2B5EF4-FFF2-40B4-BE49-F238E27FC236}">
                <a16:creationId xmlns:a16="http://schemas.microsoft.com/office/drawing/2014/main" id="{FED0B49C-07B0-45D3-90D7-5D59AE408F0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73F5E7E-D381-495A-B6E9-4CAC203F30FB}"/>
              </a:ext>
            </a:extLst>
          </p:cNvPr>
          <p:cNvSpPr>
            <a:spLocks noGrp="1"/>
          </p:cNvSpPr>
          <p:nvPr>
            <p:ph type="sldNum" sz="quarter" idx="12"/>
          </p:nvPr>
        </p:nvSpPr>
        <p:spPr/>
        <p:txBody>
          <a:bodyPr/>
          <a:lstStyle/>
          <a:p>
            <a:fld id="{02ED469D-AE52-4DFD-BBC9-EB25AA7BDB21}" type="slidenum">
              <a:rPr lang="en-GB" smtClean="0"/>
              <a:t>‹#›</a:t>
            </a:fld>
            <a:endParaRPr lang="en-GB"/>
          </a:p>
        </p:txBody>
      </p:sp>
    </p:spTree>
    <p:extLst>
      <p:ext uri="{BB962C8B-B14F-4D97-AF65-F5344CB8AC3E}">
        <p14:creationId xmlns:p14="http://schemas.microsoft.com/office/powerpoint/2010/main" val="856051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4870E3-D78A-4717-89A7-9BF906D4DC0E}"/>
              </a:ext>
            </a:extLst>
          </p:cNvPr>
          <p:cNvSpPr>
            <a:spLocks noGrp="1"/>
          </p:cNvSpPr>
          <p:nvPr>
            <p:ph type="dt" sz="half" idx="10"/>
          </p:nvPr>
        </p:nvSpPr>
        <p:spPr/>
        <p:txBody>
          <a:bodyPr/>
          <a:lstStyle/>
          <a:p>
            <a:fld id="{EA8A6288-2AFF-4DC5-BD0E-E79D47B3D1EB}" type="datetimeFigureOut">
              <a:rPr lang="en-GB" smtClean="0"/>
              <a:t>28/11/2023</a:t>
            </a:fld>
            <a:endParaRPr lang="en-GB"/>
          </a:p>
        </p:txBody>
      </p:sp>
      <p:sp>
        <p:nvSpPr>
          <p:cNvPr id="3" name="Footer Placeholder 2">
            <a:extLst>
              <a:ext uri="{FF2B5EF4-FFF2-40B4-BE49-F238E27FC236}">
                <a16:creationId xmlns:a16="http://schemas.microsoft.com/office/drawing/2014/main" id="{214544AE-5787-490A-8268-C084AB3AE12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2776CD1-8479-475C-B479-D52DE3D5AB3D}"/>
              </a:ext>
            </a:extLst>
          </p:cNvPr>
          <p:cNvSpPr>
            <a:spLocks noGrp="1"/>
          </p:cNvSpPr>
          <p:nvPr>
            <p:ph type="sldNum" sz="quarter" idx="12"/>
          </p:nvPr>
        </p:nvSpPr>
        <p:spPr/>
        <p:txBody>
          <a:bodyPr/>
          <a:lstStyle/>
          <a:p>
            <a:fld id="{02ED469D-AE52-4DFD-BBC9-EB25AA7BDB21}" type="slidenum">
              <a:rPr lang="en-GB" smtClean="0"/>
              <a:t>‹#›</a:t>
            </a:fld>
            <a:endParaRPr lang="en-GB"/>
          </a:p>
        </p:txBody>
      </p:sp>
    </p:spTree>
    <p:extLst>
      <p:ext uri="{BB962C8B-B14F-4D97-AF65-F5344CB8AC3E}">
        <p14:creationId xmlns:p14="http://schemas.microsoft.com/office/powerpoint/2010/main" val="476824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98147-C305-4BAC-B410-777B589441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D041D55-4D58-431C-BC98-DC45A48448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DAD1748-153D-431A-85FC-B3E5CEB7B9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B94E8A5-10D4-494E-B0B7-08EC76E8E6D9}"/>
              </a:ext>
            </a:extLst>
          </p:cNvPr>
          <p:cNvSpPr>
            <a:spLocks noGrp="1"/>
          </p:cNvSpPr>
          <p:nvPr>
            <p:ph type="dt" sz="half" idx="10"/>
          </p:nvPr>
        </p:nvSpPr>
        <p:spPr/>
        <p:txBody>
          <a:bodyPr/>
          <a:lstStyle/>
          <a:p>
            <a:fld id="{EA8A6288-2AFF-4DC5-BD0E-E79D47B3D1EB}" type="datetimeFigureOut">
              <a:rPr lang="en-GB" smtClean="0"/>
              <a:t>28/11/2023</a:t>
            </a:fld>
            <a:endParaRPr lang="en-GB"/>
          </a:p>
        </p:txBody>
      </p:sp>
      <p:sp>
        <p:nvSpPr>
          <p:cNvPr id="6" name="Footer Placeholder 5">
            <a:extLst>
              <a:ext uri="{FF2B5EF4-FFF2-40B4-BE49-F238E27FC236}">
                <a16:creationId xmlns:a16="http://schemas.microsoft.com/office/drawing/2014/main" id="{1C1ADC39-654E-4426-85CB-336B0153DE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D308D8-DD44-430A-9C39-D05510F55AE3}"/>
              </a:ext>
            </a:extLst>
          </p:cNvPr>
          <p:cNvSpPr>
            <a:spLocks noGrp="1"/>
          </p:cNvSpPr>
          <p:nvPr>
            <p:ph type="sldNum" sz="quarter" idx="12"/>
          </p:nvPr>
        </p:nvSpPr>
        <p:spPr/>
        <p:txBody>
          <a:bodyPr/>
          <a:lstStyle/>
          <a:p>
            <a:fld id="{02ED469D-AE52-4DFD-BBC9-EB25AA7BDB21}" type="slidenum">
              <a:rPr lang="en-GB" smtClean="0"/>
              <a:t>‹#›</a:t>
            </a:fld>
            <a:endParaRPr lang="en-GB"/>
          </a:p>
        </p:txBody>
      </p:sp>
    </p:spTree>
    <p:extLst>
      <p:ext uri="{BB962C8B-B14F-4D97-AF65-F5344CB8AC3E}">
        <p14:creationId xmlns:p14="http://schemas.microsoft.com/office/powerpoint/2010/main" val="1409300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5B9E0-D584-49D3-B8E5-6E29A283C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A990E77-D056-4A47-98F2-6394207339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ADE17A3-0BF5-433B-8BC2-4E640FFAA8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637ED9F-5956-4DB3-B637-ABE69279F53D}"/>
              </a:ext>
            </a:extLst>
          </p:cNvPr>
          <p:cNvSpPr>
            <a:spLocks noGrp="1"/>
          </p:cNvSpPr>
          <p:nvPr>
            <p:ph type="dt" sz="half" idx="10"/>
          </p:nvPr>
        </p:nvSpPr>
        <p:spPr/>
        <p:txBody>
          <a:bodyPr/>
          <a:lstStyle/>
          <a:p>
            <a:fld id="{EA8A6288-2AFF-4DC5-BD0E-E79D47B3D1EB}" type="datetimeFigureOut">
              <a:rPr lang="en-GB" smtClean="0"/>
              <a:t>28/11/2023</a:t>
            </a:fld>
            <a:endParaRPr lang="en-GB"/>
          </a:p>
        </p:txBody>
      </p:sp>
      <p:sp>
        <p:nvSpPr>
          <p:cNvPr id="6" name="Footer Placeholder 5">
            <a:extLst>
              <a:ext uri="{FF2B5EF4-FFF2-40B4-BE49-F238E27FC236}">
                <a16:creationId xmlns:a16="http://schemas.microsoft.com/office/drawing/2014/main" id="{2D265573-C2E5-46C6-BF63-EF7CF2B62C3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56CE8C-D44F-4D7A-8CE4-1F552E1EAEF3}"/>
              </a:ext>
            </a:extLst>
          </p:cNvPr>
          <p:cNvSpPr>
            <a:spLocks noGrp="1"/>
          </p:cNvSpPr>
          <p:nvPr>
            <p:ph type="sldNum" sz="quarter" idx="12"/>
          </p:nvPr>
        </p:nvSpPr>
        <p:spPr/>
        <p:txBody>
          <a:bodyPr/>
          <a:lstStyle/>
          <a:p>
            <a:fld id="{02ED469D-AE52-4DFD-BBC9-EB25AA7BDB21}" type="slidenum">
              <a:rPr lang="en-GB" smtClean="0"/>
              <a:t>‹#›</a:t>
            </a:fld>
            <a:endParaRPr lang="en-GB"/>
          </a:p>
        </p:txBody>
      </p:sp>
    </p:spTree>
    <p:extLst>
      <p:ext uri="{BB962C8B-B14F-4D97-AF65-F5344CB8AC3E}">
        <p14:creationId xmlns:p14="http://schemas.microsoft.com/office/powerpoint/2010/main" val="1758482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0D45A-7C19-4FB1-851F-E6F659B9A51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47A533B-F8D8-46AD-A950-8D607CAAA5E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9423ED-2E7F-4BB2-BE6E-C76A326D8440}"/>
              </a:ext>
            </a:extLst>
          </p:cNvPr>
          <p:cNvSpPr>
            <a:spLocks noGrp="1"/>
          </p:cNvSpPr>
          <p:nvPr>
            <p:ph type="dt" sz="half" idx="10"/>
          </p:nvPr>
        </p:nvSpPr>
        <p:spPr/>
        <p:txBody>
          <a:bodyPr/>
          <a:lstStyle/>
          <a:p>
            <a:fld id="{EA8A6288-2AFF-4DC5-BD0E-E79D47B3D1EB}" type="datetimeFigureOut">
              <a:rPr lang="en-GB" smtClean="0"/>
              <a:t>28/11/2023</a:t>
            </a:fld>
            <a:endParaRPr lang="en-GB"/>
          </a:p>
        </p:txBody>
      </p:sp>
      <p:sp>
        <p:nvSpPr>
          <p:cNvPr id="5" name="Footer Placeholder 4">
            <a:extLst>
              <a:ext uri="{FF2B5EF4-FFF2-40B4-BE49-F238E27FC236}">
                <a16:creationId xmlns:a16="http://schemas.microsoft.com/office/drawing/2014/main" id="{40C7D816-29C6-4CD7-A774-83B70A0EA0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81A260-C846-4288-8B37-9E09A993D8A3}"/>
              </a:ext>
            </a:extLst>
          </p:cNvPr>
          <p:cNvSpPr>
            <a:spLocks noGrp="1"/>
          </p:cNvSpPr>
          <p:nvPr>
            <p:ph type="sldNum" sz="quarter" idx="12"/>
          </p:nvPr>
        </p:nvSpPr>
        <p:spPr/>
        <p:txBody>
          <a:bodyPr/>
          <a:lstStyle/>
          <a:p>
            <a:fld id="{02ED469D-AE52-4DFD-BBC9-EB25AA7BDB21}" type="slidenum">
              <a:rPr lang="en-GB" smtClean="0"/>
              <a:t>‹#›</a:t>
            </a:fld>
            <a:endParaRPr lang="en-GB"/>
          </a:p>
        </p:txBody>
      </p:sp>
    </p:spTree>
    <p:extLst>
      <p:ext uri="{BB962C8B-B14F-4D97-AF65-F5344CB8AC3E}">
        <p14:creationId xmlns:p14="http://schemas.microsoft.com/office/powerpoint/2010/main" val="895395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A956D5-F885-4C26-B3C5-A7B22D9DA7E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583D83C-1681-4949-AA34-DCA5DB1B765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EE2412-F45B-417E-BAB1-46535FFEA9D8}"/>
              </a:ext>
            </a:extLst>
          </p:cNvPr>
          <p:cNvSpPr>
            <a:spLocks noGrp="1"/>
          </p:cNvSpPr>
          <p:nvPr>
            <p:ph type="dt" sz="half" idx="10"/>
          </p:nvPr>
        </p:nvSpPr>
        <p:spPr/>
        <p:txBody>
          <a:bodyPr/>
          <a:lstStyle/>
          <a:p>
            <a:fld id="{EA8A6288-2AFF-4DC5-BD0E-E79D47B3D1EB}" type="datetimeFigureOut">
              <a:rPr lang="en-GB" smtClean="0"/>
              <a:t>28/11/2023</a:t>
            </a:fld>
            <a:endParaRPr lang="en-GB"/>
          </a:p>
        </p:txBody>
      </p:sp>
      <p:sp>
        <p:nvSpPr>
          <p:cNvPr id="5" name="Footer Placeholder 4">
            <a:extLst>
              <a:ext uri="{FF2B5EF4-FFF2-40B4-BE49-F238E27FC236}">
                <a16:creationId xmlns:a16="http://schemas.microsoft.com/office/drawing/2014/main" id="{1D5F1E83-B194-4C58-A300-8B2C69A2E9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68E714-3F73-4A0F-9A3B-D12EAE34AAC3}"/>
              </a:ext>
            </a:extLst>
          </p:cNvPr>
          <p:cNvSpPr>
            <a:spLocks noGrp="1"/>
          </p:cNvSpPr>
          <p:nvPr>
            <p:ph type="sldNum" sz="quarter" idx="12"/>
          </p:nvPr>
        </p:nvSpPr>
        <p:spPr/>
        <p:txBody>
          <a:bodyPr/>
          <a:lstStyle/>
          <a:p>
            <a:fld id="{02ED469D-AE52-4DFD-BBC9-EB25AA7BDB21}" type="slidenum">
              <a:rPr lang="en-GB" smtClean="0"/>
              <a:t>‹#›</a:t>
            </a:fld>
            <a:endParaRPr lang="en-GB"/>
          </a:p>
        </p:txBody>
      </p:sp>
    </p:spTree>
    <p:extLst>
      <p:ext uri="{BB962C8B-B14F-4D97-AF65-F5344CB8AC3E}">
        <p14:creationId xmlns:p14="http://schemas.microsoft.com/office/powerpoint/2010/main" val="3874033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5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5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16" name="Google Shape;16;p5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06224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52"/>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11" name="Google Shape;11;p52"/>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5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55407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5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5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16" name="Google Shape;16;p5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6781192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5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558181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3"/>
        <p:cNvGrpSpPr/>
        <p:nvPr/>
      </p:nvGrpSpPr>
      <p:grpSpPr>
        <a:xfrm>
          <a:off x="0" y="0"/>
          <a:ext cx="0" cy="0"/>
          <a:chOff x="0" y="0"/>
          <a:chExt cx="0" cy="0"/>
        </a:xfrm>
      </p:grpSpPr>
      <p:sp>
        <p:nvSpPr>
          <p:cNvPr id="24" name="Google Shape;24;p56"/>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5" name="Google Shape;25;p56"/>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2133"/>
              </a:spcBef>
              <a:spcAft>
                <a:spcPts val="0"/>
              </a:spcAft>
              <a:buSzPts val="1200"/>
              <a:buChar char="○"/>
              <a:defRPr sz="1600"/>
            </a:lvl2pPr>
            <a:lvl3pPr marL="1828754" lvl="2" indent="-406390" algn="l">
              <a:lnSpc>
                <a:spcPct val="115000"/>
              </a:lnSpc>
              <a:spcBef>
                <a:spcPts val="2133"/>
              </a:spcBef>
              <a:spcAft>
                <a:spcPts val="0"/>
              </a:spcAft>
              <a:buSzPts val="1200"/>
              <a:buChar char="■"/>
              <a:defRPr sz="1600"/>
            </a:lvl3pPr>
            <a:lvl4pPr marL="2438339" lvl="3" indent="-406390" algn="l">
              <a:lnSpc>
                <a:spcPct val="115000"/>
              </a:lnSpc>
              <a:spcBef>
                <a:spcPts val="2133"/>
              </a:spcBef>
              <a:spcAft>
                <a:spcPts val="0"/>
              </a:spcAft>
              <a:buSzPts val="1200"/>
              <a:buChar char="●"/>
              <a:defRPr sz="1600"/>
            </a:lvl4pPr>
            <a:lvl5pPr marL="3047924" lvl="4" indent="-406390" algn="l">
              <a:lnSpc>
                <a:spcPct val="115000"/>
              </a:lnSpc>
              <a:spcBef>
                <a:spcPts val="2133"/>
              </a:spcBef>
              <a:spcAft>
                <a:spcPts val="0"/>
              </a:spcAft>
              <a:buSzPts val="1200"/>
              <a:buChar char="○"/>
              <a:defRPr sz="1600"/>
            </a:lvl5pPr>
            <a:lvl6pPr marL="3657509" lvl="5" indent="-406390" algn="l">
              <a:lnSpc>
                <a:spcPct val="115000"/>
              </a:lnSpc>
              <a:spcBef>
                <a:spcPts val="2133"/>
              </a:spcBef>
              <a:spcAft>
                <a:spcPts val="0"/>
              </a:spcAft>
              <a:buSzPts val="1200"/>
              <a:buChar char="■"/>
              <a:defRPr sz="1600"/>
            </a:lvl6pPr>
            <a:lvl7pPr marL="4267093" lvl="6" indent="-406390" algn="l">
              <a:lnSpc>
                <a:spcPct val="115000"/>
              </a:lnSpc>
              <a:spcBef>
                <a:spcPts val="2133"/>
              </a:spcBef>
              <a:spcAft>
                <a:spcPts val="0"/>
              </a:spcAft>
              <a:buSzPts val="1200"/>
              <a:buChar char="●"/>
              <a:defRPr sz="1600"/>
            </a:lvl7pPr>
            <a:lvl8pPr marL="4876678" lvl="7" indent="-406390" algn="l">
              <a:lnSpc>
                <a:spcPct val="115000"/>
              </a:lnSpc>
              <a:spcBef>
                <a:spcPts val="2133"/>
              </a:spcBef>
              <a:spcAft>
                <a:spcPts val="0"/>
              </a:spcAft>
              <a:buSzPts val="1200"/>
              <a:buChar char="○"/>
              <a:defRPr sz="1600"/>
            </a:lvl8pPr>
            <a:lvl9pPr marL="5486263" lvl="8" indent="-406390" algn="l">
              <a:lnSpc>
                <a:spcPct val="115000"/>
              </a:lnSpc>
              <a:spcBef>
                <a:spcPts val="2133"/>
              </a:spcBef>
              <a:spcAft>
                <a:spcPts val="2133"/>
              </a:spcAft>
              <a:buSzPts val="1200"/>
              <a:buChar char="■"/>
              <a:defRPr sz="1600"/>
            </a:lvl9pPr>
          </a:lstStyle>
          <a:p>
            <a:endParaRPr/>
          </a:p>
        </p:txBody>
      </p:sp>
      <p:sp>
        <p:nvSpPr>
          <p:cNvPr id="26" name="Google Shape;26;p56"/>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2133"/>
              </a:spcBef>
              <a:spcAft>
                <a:spcPts val="0"/>
              </a:spcAft>
              <a:buSzPts val="1200"/>
              <a:buChar char="○"/>
              <a:defRPr sz="1600"/>
            </a:lvl2pPr>
            <a:lvl3pPr marL="1828754" lvl="2" indent="-406390" algn="l">
              <a:lnSpc>
                <a:spcPct val="115000"/>
              </a:lnSpc>
              <a:spcBef>
                <a:spcPts val="2133"/>
              </a:spcBef>
              <a:spcAft>
                <a:spcPts val="0"/>
              </a:spcAft>
              <a:buSzPts val="1200"/>
              <a:buChar char="■"/>
              <a:defRPr sz="1600"/>
            </a:lvl3pPr>
            <a:lvl4pPr marL="2438339" lvl="3" indent="-406390" algn="l">
              <a:lnSpc>
                <a:spcPct val="115000"/>
              </a:lnSpc>
              <a:spcBef>
                <a:spcPts val="2133"/>
              </a:spcBef>
              <a:spcAft>
                <a:spcPts val="0"/>
              </a:spcAft>
              <a:buSzPts val="1200"/>
              <a:buChar char="●"/>
              <a:defRPr sz="1600"/>
            </a:lvl4pPr>
            <a:lvl5pPr marL="3047924" lvl="4" indent="-406390" algn="l">
              <a:lnSpc>
                <a:spcPct val="115000"/>
              </a:lnSpc>
              <a:spcBef>
                <a:spcPts val="2133"/>
              </a:spcBef>
              <a:spcAft>
                <a:spcPts val="0"/>
              </a:spcAft>
              <a:buSzPts val="1200"/>
              <a:buChar char="○"/>
              <a:defRPr sz="1600"/>
            </a:lvl5pPr>
            <a:lvl6pPr marL="3657509" lvl="5" indent="-406390" algn="l">
              <a:lnSpc>
                <a:spcPct val="115000"/>
              </a:lnSpc>
              <a:spcBef>
                <a:spcPts val="2133"/>
              </a:spcBef>
              <a:spcAft>
                <a:spcPts val="0"/>
              </a:spcAft>
              <a:buSzPts val="1200"/>
              <a:buChar char="■"/>
              <a:defRPr sz="1600"/>
            </a:lvl6pPr>
            <a:lvl7pPr marL="4267093" lvl="6" indent="-406390" algn="l">
              <a:lnSpc>
                <a:spcPct val="115000"/>
              </a:lnSpc>
              <a:spcBef>
                <a:spcPts val="2133"/>
              </a:spcBef>
              <a:spcAft>
                <a:spcPts val="0"/>
              </a:spcAft>
              <a:buSzPts val="1200"/>
              <a:buChar char="●"/>
              <a:defRPr sz="1600"/>
            </a:lvl7pPr>
            <a:lvl8pPr marL="4876678" lvl="7" indent="-406390" algn="l">
              <a:lnSpc>
                <a:spcPct val="115000"/>
              </a:lnSpc>
              <a:spcBef>
                <a:spcPts val="2133"/>
              </a:spcBef>
              <a:spcAft>
                <a:spcPts val="0"/>
              </a:spcAft>
              <a:buSzPts val="1200"/>
              <a:buChar char="○"/>
              <a:defRPr sz="1600"/>
            </a:lvl8pPr>
            <a:lvl9pPr marL="5486263" lvl="8" indent="-406390" algn="l">
              <a:lnSpc>
                <a:spcPct val="115000"/>
              </a:lnSpc>
              <a:spcBef>
                <a:spcPts val="2133"/>
              </a:spcBef>
              <a:spcAft>
                <a:spcPts val="2133"/>
              </a:spcAft>
              <a:buSzPts val="1200"/>
              <a:buChar char="■"/>
              <a:defRPr sz="1600"/>
            </a:lvl9pPr>
          </a:lstStyle>
          <a:p>
            <a:endParaRPr/>
          </a:p>
        </p:txBody>
      </p:sp>
      <p:sp>
        <p:nvSpPr>
          <p:cNvPr id="27" name="Google Shape;27;p5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258948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8"/>
        <p:cNvGrpSpPr/>
        <p:nvPr/>
      </p:nvGrpSpPr>
      <p:grpSpPr>
        <a:xfrm>
          <a:off x="0" y="0"/>
          <a:ext cx="0" cy="0"/>
          <a:chOff x="0" y="0"/>
          <a:chExt cx="0" cy="0"/>
        </a:xfrm>
      </p:grpSpPr>
      <p:sp>
        <p:nvSpPr>
          <p:cNvPr id="29" name="Google Shape;29;p57"/>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 name="Google Shape;30;p57"/>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31" name="Google Shape;31;p57"/>
          <p:cNvSpPr txBox="1">
            <a:spLocks noGrp="1"/>
          </p:cNvSpPr>
          <p:nvPr>
            <p:ph type="dt" idx="10"/>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32" name="Google Shape;32;p57"/>
          <p:cNvSpPr txBox="1">
            <a:spLocks noGrp="1"/>
          </p:cNvSpPr>
          <p:nvPr>
            <p:ph type="ftr" idx="11"/>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33" name="Google Shape;33;p5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257170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4"/>
        <p:cNvGrpSpPr/>
        <p:nvPr/>
      </p:nvGrpSpPr>
      <p:grpSpPr>
        <a:xfrm>
          <a:off x="0" y="0"/>
          <a:ext cx="0" cy="0"/>
          <a:chOff x="0" y="0"/>
          <a:chExt cx="0" cy="0"/>
        </a:xfrm>
      </p:grpSpPr>
      <p:sp>
        <p:nvSpPr>
          <p:cNvPr id="35" name="Google Shape;35;p58"/>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6" name="Google Shape;36;p5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13977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7"/>
        <p:cNvGrpSpPr/>
        <p:nvPr/>
      </p:nvGrpSpPr>
      <p:grpSpPr>
        <a:xfrm>
          <a:off x="0" y="0"/>
          <a:ext cx="0" cy="0"/>
          <a:chOff x="0" y="0"/>
          <a:chExt cx="0" cy="0"/>
        </a:xfrm>
      </p:grpSpPr>
      <p:sp>
        <p:nvSpPr>
          <p:cNvPr id="38" name="Google Shape;38;p59"/>
          <p:cNvSpPr txBox="1">
            <a:spLocks noGrp="1"/>
          </p:cNvSpPr>
          <p:nvPr>
            <p:ph type="title"/>
          </p:nvPr>
        </p:nvSpPr>
        <p:spPr>
          <a:xfrm>
            <a:off x="415600" y="740800"/>
            <a:ext cx="3744000" cy="1007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endParaRPr/>
          </a:p>
        </p:txBody>
      </p:sp>
      <p:sp>
        <p:nvSpPr>
          <p:cNvPr id="39" name="Google Shape;39;p59"/>
          <p:cNvSpPr txBox="1">
            <a:spLocks noGrp="1"/>
          </p:cNvSpPr>
          <p:nvPr>
            <p:ph type="body" idx="1"/>
          </p:nvPr>
        </p:nvSpPr>
        <p:spPr>
          <a:xfrm>
            <a:off x="415600" y="1852800"/>
            <a:ext cx="3744000" cy="4239200"/>
          </a:xfrm>
          <a:prstGeom prst="rect">
            <a:avLst/>
          </a:prstGeom>
          <a:noFill/>
          <a:ln>
            <a:noFill/>
          </a:ln>
        </p:spPr>
        <p:txBody>
          <a:bodyPr spcFirstLastPara="1" wrap="square" lIns="91425" tIns="91425" rIns="91425" bIns="91425" anchor="t" anchorCtr="0">
            <a:noAutofit/>
          </a:bodyPr>
          <a:lstStyle>
            <a:lvl1pPr marL="609585" lvl="0" indent="-406390" algn="l">
              <a:lnSpc>
                <a:spcPct val="115000"/>
              </a:lnSpc>
              <a:spcBef>
                <a:spcPts val="0"/>
              </a:spcBef>
              <a:spcAft>
                <a:spcPts val="0"/>
              </a:spcAft>
              <a:buSzPts val="1200"/>
              <a:buChar char="●"/>
              <a:defRPr sz="1600"/>
            </a:lvl1pPr>
            <a:lvl2pPr marL="1219170" lvl="1" indent="-406390" algn="l">
              <a:lnSpc>
                <a:spcPct val="115000"/>
              </a:lnSpc>
              <a:spcBef>
                <a:spcPts val="2133"/>
              </a:spcBef>
              <a:spcAft>
                <a:spcPts val="0"/>
              </a:spcAft>
              <a:buSzPts val="1200"/>
              <a:buChar char="○"/>
              <a:defRPr sz="1600"/>
            </a:lvl2pPr>
            <a:lvl3pPr marL="1828754" lvl="2" indent="-406390" algn="l">
              <a:lnSpc>
                <a:spcPct val="115000"/>
              </a:lnSpc>
              <a:spcBef>
                <a:spcPts val="2133"/>
              </a:spcBef>
              <a:spcAft>
                <a:spcPts val="0"/>
              </a:spcAft>
              <a:buSzPts val="1200"/>
              <a:buChar char="■"/>
              <a:defRPr sz="1600"/>
            </a:lvl3pPr>
            <a:lvl4pPr marL="2438339" lvl="3" indent="-406390" algn="l">
              <a:lnSpc>
                <a:spcPct val="115000"/>
              </a:lnSpc>
              <a:spcBef>
                <a:spcPts val="2133"/>
              </a:spcBef>
              <a:spcAft>
                <a:spcPts val="0"/>
              </a:spcAft>
              <a:buSzPts val="1200"/>
              <a:buChar char="●"/>
              <a:defRPr sz="1600"/>
            </a:lvl4pPr>
            <a:lvl5pPr marL="3047924" lvl="4" indent="-406390" algn="l">
              <a:lnSpc>
                <a:spcPct val="115000"/>
              </a:lnSpc>
              <a:spcBef>
                <a:spcPts val="2133"/>
              </a:spcBef>
              <a:spcAft>
                <a:spcPts val="0"/>
              </a:spcAft>
              <a:buSzPts val="1200"/>
              <a:buChar char="○"/>
              <a:defRPr sz="1600"/>
            </a:lvl5pPr>
            <a:lvl6pPr marL="3657509" lvl="5" indent="-406390" algn="l">
              <a:lnSpc>
                <a:spcPct val="115000"/>
              </a:lnSpc>
              <a:spcBef>
                <a:spcPts val="2133"/>
              </a:spcBef>
              <a:spcAft>
                <a:spcPts val="0"/>
              </a:spcAft>
              <a:buSzPts val="1200"/>
              <a:buChar char="■"/>
              <a:defRPr sz="1600"/>
            </a:lvl6pPr>
            <a:lvl7pPr marL="4267093" lvl="6" indent="-406390" algn="l">
              <a:lnSpc>
                <a:spcPct val="115000"/>
              </a:lnSpc>
              <a:spcBef>
                <a:spcPts val="2133"/>
              </a:spcBef>
              <a:spcAft>
                <a:spcPts val="0"/>
              </a:spcAft>
              <a:buSzPts val="1200"/>
              <a:buChar char="●"/>
              <a:defRPr sz="1600"/>
            </a:lvl7pPr>
            <a:lvl8pPr marL="4876678" lvl="7" indent="-406390" algn="l">
              <a:lnSpc>
                <a:spcPct val="115000"/>
              </a:lnSpc>
              <a:spcBef>
                <a:spcPts val="2133"/>
              </a:spcBef>
              <a:spcAft>
                <a:spcPts val="0"/>
              </a:spcAft>
              <a:buSzPts val="1200"/>
              <a:buChar char="○"/>
              <a:defRPr sz="1600"/>
            </a:lvl8pPr>
            <a:lvl9pPr marL="5486263" lvl="8" indent="-406390" algn="l">
              <a:lnSpc>
                <a:spcPct val="115000"/>
              </a:lnSpc>
              <a:spcBef>
                <a:spcPts val="2133"/>
              </a:spcBef>
              <a:spcAft>
                <a:spcPts val="2133"/>
              </a:spcAft>
              <a:buSzPts val="1200"/>
              <a:buChar char="■"/>
              <a:defRPr sz="1600"/>
            </a:lvl9pPr>
          </a:lstStyle>
          <a:p>
            <a:endParaRPr/>
          </a:p>
        </p:txBody>
      </p:sp>
      <p:sp>
        <p:nvSpPr>
          <p:cNvPr id="40" name="Google Shape;40;p5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586463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1"/>
        <p:cNvGrpSpPr/>
        <p:nvPr/>
      </p:nvGrpSpPr>
      <p:grpSpPr>
        <a:xfrm>
          <a:off x="0" y="0"/>
          <a:ext cx="0" cy="0"/>
          <a:chOff x="0" y="0"/>
          <a:chExt cx="0" cy="0"/>
        </a:xfrm>
      </p:grpSpPr>
      <p:sp>
        <p:nvSpPr>
          <p:cNvPr id="42" name="Google Shape;42;p60"/>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3" name="Google Shape;43;p60"/>
          <p:cNvSpPr txBox="1">
            <a:spLocks noGrp="1"/>
          </p:cNvSpPr>
          <p:nvPr>
            <p:ph type="title"/>
          </p:nvPr>
        </p:nvSpPr>
        <p:spPr>
          <a:xfrm>
            <a:off x="354000" y="1644233"/>
            <a:ext cx="5393600" cy="19764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a:endParaRPr/>
          </a:p>
        </p:txBody>
      </p:sp>
      <p:sp>
        <p:nvSpPr>
          <p:cNvPr id="44" name="Google Shape;44;p60"/>
          <p:cNvSpPr txBox="1">
            <a:spLocks noGrp="1"/>
          </p:cNvSpPr>
          <p:nvPr>
            <p:ph type="subTitle" idx="1"/>
          </p:nvPr>
        </p:nvSpPr>
        <p:spPr>
          <a:xfrm>
            <a:off x="354000" y="3737433"/>
            <a:ext cx="5393600" cy="1646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45" name="Google Shape;45;p60"/>
          <p:cNvSpPr txBox="1">
            <a:spLocks noGrp="1"/>
          </p:cNvSpPr>
          <p:nvPr>
            <p:ph type="body" idx="2"/>
          </p:nvPr>
        </p:nvSpPr>
        <p:spPr>
          <a:xfrm>
            <a:off x="6586000" y="965433"/>
            <a:ext cx="5116000" cy="4926800"/>
          </a:xfrm>
          <a:prstGeom prst="rect">
            <a:avLst/>
          </a:prstGeom>
          <a:noFill/>
          <a:ln>
            <a:noFill/>
          </a:ln>
        </p:spPr>
        <p:txBody>
          <a:bodyPr spcFirstLastPara="1" wrap="square" lIns="91425" tIns="91425" rIns="91425" bIns="91425" anchor="ctr" anchorCtr="0">
            <a:no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46" name="Google Shape;46;p6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25517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7"/>
        <p:cNvGrpSpPr/>
        <p:nvPr/>
      </p:nvGrpSpPr>
      <p:grpSpPr>
        <a:xfrm>
          <a:off x="0" y="0"/>
          <a:ext cx="0" cy="0"/>
          <a:chOff x="0" y="0"/>
          <a:chExt cx="0" cy="0"/>
        </a:xfrm>
      </p:grpSpPr>
      <p:sp>
        <p:nvSpPr>
          <p:cNvPr id="48" name="Google Shape;48;p61"/>
          <p:cNvSpPr txBox="1">
            <a:spLocks noGrp="1"/>
          </p:cNvSpPr>
          <p:nvPr>
            <p:ph type="body" idx="1"/>
          </p:nvPr>
        </p:nvSpPr>
        <p:spPr>
          <a:xfrm>
            <a:off x="415600" y="5640767"/>
            <a:ext cx="7998400" cy="806800"/>
          </a:xfrm>
          <a:prstGeom prst="rect">
            <a:avLst/>
          </a:prstGeom>
          <a:noFill/>
          <a:ln>
            <a:noFill/>
          </a:ln>
        </p:spPr>
        <p:txBody>
          <a:bodyPr spcFirstLastPara="1" wrap="square" lIns="91425" tIns="91425" rIns="91425" bIns="91425" anchor="ctr" anchorCtr="0">
            <a:noAutofit/>
          </a:bodyPr>
          <a:lstStyle>
            <a:lvl1pPr marL="609585" lvl="0" indent="-304792" algn="l">
              <a:lnSpc>
                <a:spcPct val="100000"/>
              </a:lnSpc>
              <a:spcBef>
                <a:spcPts val="0"/>
              </a:spcBef>
              <a:spcAft>
                <a:spcPts val="0"/>
              </a:spcAft>
              <a:buSzPts val="1800"/>
              <a:buNone/>
              <a:defRPr/>
            </a:lvl1pPr>
          </a:lstStyle>
          <a:p>
            <a:endParaRPr/>
          </a:p>
        </p:txBody>
      </p:sp>
      <p:sp>
        <p:nvSpPr>
          <p:cNvPr id="49" name="Google Shape;49;p6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57858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0"/>
        <p:cNvGrpSpPr/>
        <p:nvPr/>
      </p:nvGrpSpPr>
      <p:grpSpPr>
        <a:xfrm>
          <a:off x="0" y="0"/>
          <a:ext cx="0" cy="0"/>
          <a:chOff x="0" y="0"/>
          <a:chExt cx="0" cy="0"/>
        </a:xfrm>
      </p:grpSpPr>
      <p:sp>
        <p:nvSpPr>
          <p:cNvPr id="51" name="Google Shape;51;p62"/>
          <p:cNvSpPr txBox="1">
            <a:spLocks noGrp="1"/>
          </p:cNvSpPr>
          <p:nvPr>
            <p:ph type="title" hasCustomPrompt="1"/>
          </p:nvPr>
        </p:nvSpPr>
        <p:spPr>
          <a:xfrm>
            <a:off x="415600" y="1474833"/>
            <a:ext cx="11360800" cy="26180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a:r>
              <a:t>xx%</a:t>
            </a:r>
          </a:p>
        </p:txBody>
      </p:sp>
      <p:sp>
        <p:nvSpPr>
          <p:cNvPr id="52" name="Google Shape;52;p62"/>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Autofit/>
          </a:bodyPr>
          <a:lstStyle>
            <a:lvl1pPr marL="609585" lvl="0" indent="-457189" algn="ctr">
              <a:lnSpc>
                <a:spcPct val="115000"/>
              </a:lnSpc>
              <a:spcBef>
                <a:spcPts val="0"/>
              </a:spcBef>
              <a:spcAft>
                <a:spcPts val="0"/>
              </a:spcAft>
              <a:buSzPts val="1800"/>
              <a:buChar char="●"/>
              <a:defRPr/>
            </a:lvl1pPr>
            <a:lvl2pPr marL="1219170" lvl="1" indent="-423323" algn="ctr">
              <a:lnSpc>
                <a:spcPct val="115000"/>
              </a:lnSpc>
              <a:spcBef>
                <a:spcPts val="2133"/>
              </a:spcBef>
              <a:spcAft>
                <a:spcPts val="0"/>
              </a:spcAft>
              <a:buSzPts val="1400"/>
              <a:buChar char="○"/>
              <a:defRPr/>
            </a:lvl2pPr>
            <a:lvl3pPr marL="1828754" lvl="2" indent="-423323" algn="ctr">
              <a:lnSpc>
                <a:spcPct val="115000"/>
              </a:lnSpc>
              <a:spcBef>
                <a:spcPts val="2133"/>
              </a:spcBef>
              <a:spcAft>
                <a:spcPts val="0"/>
              </a:spcAft>
              <a:buSzPts val="1400"/>
              <a:buChar char="■"/>
              <a:defRPr/>
            </a:lvl3pPr>
            <a:lvl4pPr marL="2438339" lvl="3" indent="-423323" algn="ctr">
              <a:lnSpc>
                <a:spcPct val="115000"/>
              </a:lnSpc>
              <a:spcBef>
                <a:spcPts val="2133"/>
              </a:spcBef>
              <a:spcAft>
                <a:spcPts val="0"/>
              </a:spcAft>
              <a:buSzPts val="1400"/>
              <a:buChar char="●"/>
              <a:defRPr/>
            </a:lvl4pPr>
            <a:lvl5pPr marL="3047924" lvl="4" indent="-423323" algn="ctr">
              <a:lnSpc>
                <a:spcPct val="115000"/>
              </a:lnSpc>
              <a:spcBef>
                <a:spcPts val="2133"/>
              </a:spcBef>
              <a:spcAft>
                <a:spcPts val="0"/>
              </a:spcAft>
              <a:buSzPts val="1400"/>
              <a:buChar char="○"/>
              <a:defRPr/>
            </a:lvl5pPr>
            <a:lvl6pPr marL="3657509" lvl="5" indent="-423323" algn="ctr">
              <a:lnSpc>
                <a:spcPct val="115000"/>
              </a:lnSpc>
              <a:spcBef>
                <a:spcPts val="2133"/>
              </a:spcBef>
              <a:spcAft>
                <a:spcPts val="0"/>
              </a:spcAft>
              <a:buSzPts val="1400"/>
              <a:buChar char="■"/>
              <a:defRPr/>
            </a:lvl6pPr>
            <a:lvl7pPr marL="4267093" lvl="6" indent="-423323" algn="ctr">
              <a:lnSpc>
                <a:spcPct val="115000"/>
              </a:lnSpc>
              <a:spcBef>
                <a:spcPts val="2133"/>
              </a:spcBef>
              <a:spcAft>
                <a:spcPts val="0"/>
              </a:spcAft>
              <a:buSzPts val="1400"/>
              <a:buChar char="●"/>
              <a:defRPr/>
            </a:lvl7pPr>
            <a:lvl8pPr marL="4876678" lvl="7" indent="-423323" algn="ctr">
              <a:lnSpc>
                <a:spcPct val="115000"/>
              </a:lnSpc>
              <a:spcBef>
                <a:spcPts val="2133"/>
              </a:spcBef>
              <a:spcAft>
                <a:spcPts val="0"/>
              </a:spcAft>
              <a:buSzPts val="1400"/>
              <a:buChar char="○"/>
              <a:defRPr/>
            </a:lvl8pPr>
            <a:lvl9pPr marL="5486263" lvl="8" indent="-423323" algn="ctr">
              <a:lnSpc>
                <a:spcPct val="115000"/>
              </a:lnSpc>
              <a:spcBef>
                <a:spcPts val="2133"/>
              </a:spcBef>
              <a:spcAft>
                <a:spcPts val="2133"/>
              </a:spcAft>
              <a:buSzPts val="1400"/>
              <a:buChar char="■"/>
              <a:defRPr/>
            </a:lvl9pPr>
          </a:lstStyle>
          <a:p>
            <a:endParaRPr/>
          </a:p>
        </p:txBody>
      </p:sp>
      <p:sp>
        <p:nvSpPr>
          <p:cNvPr id="53" name="Google Shape;53;p6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546426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52"/>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11" name="Google Shape;11;p52"/>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5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453675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5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5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16" name="Google Shape;16;p5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620035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5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634103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ext - white background ">
  <p:cSld name="Text - white background ">
    <p:spTree>
      <p:nvGrpSpPr>
        <p:cNvPr id="1" name="Shape 19"/>
        <p:cNvGrpSpPr/>
        <p:nvPr/>
      </p:nvGrpSpPr>
      <p:grpSpPr>
        <a:xfrm>
          <a:off x="0" y="0"/>
          <a:ext cx="0" cy="0"/>
          <a:chOff x="0" y="0"/>
          <a:chExt cx="0" cy="0"/>
        </a:xfrm>
      </p:grpSpPr>
      <p:sp>
        <p:nvSpPr>
          <p:cNvPr id="20" name="Google Shape;20;p55"/>
          <p:cNvSpPr txBox="1">
            <a:spLocks noGrp="1"/>
          </p:cNvSpPr>
          <p:nvPr>
            <p:ph type="title"/>
          </p:nvPr>
        </p:nvSpPr>
        <p:spPr>
          <a:xfrm>
            <a:off x="804333" y="593367"/>
            <a:ext cx="10541200" cy="817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4000"/>
            </a:lvl1pPr>
            <a:lvl2pPr lvl="1" algn="l">
              <a:lnSpc>
                <a:spcPct val="100000"/>
              </a:lnSpc>
              <a:spcBef>
                <a:spcPts val="0"/>
              </a:spcBef>
              <a:spcAft>
                <a:spcPts val="0"/>
              </a:spcAft>
              <a:buSzPts val="3000"/>
              <a:buNone/>
              <a:defRPr sz="4000"/>
            </a:lvl2pPr>
            <a:lvl3pPr lvl="2" algn="l">
              <a:lnSpc>
                <a:spcPct val="100000"/>
              </a:lnSpc>
              <a:spcBef>
                <a:spcPts val="0"/>
              </a:spcBef>
              <a:spcAft>
                <a:spcPts val="0"/>
              </a:spcAft>
              <a:buSzPts val="3000"/>
              <a:buNone/>
              <a:defRPr sz="4000"/>
            </a:lvl3pPr>
            <a:lvl4pPr lvl="3" algn="l">
              <a:lnSpc>
                <a:spcPct val="100000"/>
              </a:lnSpc>
              <a:spcBef>
                <a:spcPts val="0"/>
              </a:spcBef>
              <a:spcAft>
                <a:spcPts val="0"/>
              </a:spcAft>
              <a:buSzPts val="3000"/>
              <a:buNone/>
              <a:defRPr sz="4000"/>
            </a:lvl4pPr>
            <a:lvl5pPr lvl="4" algn="l">
              <a:lnSpc>
                <a:spcPct val="100000"/>
              </a:lnSpc>
              <a:spcBef>
                <a:spcPts val="0"/>
              </a:spcBef>
              <a:spcAft>
                <a:spcPts val="0"/>
              </a:spcAft>
              <a:buSzPts val="3000"/>
              <a:buNone/>
              <a:defRPr sz="4000"/>
            </a:lvl5pPr>
            <a:lvl6pPr lvl="5" algn="l">
              <a:lnSpc>
                <a:spcPct val="100000"/>
              </a:lnSpc>
              <a:spcBef>
                <a:spcPts val="0"/>
              </a:spcBef>
              <a:spcAft>
                <a:spcPts val="0"/>
              </a:spcAft>
              <a:buSzPts val="3000"/>
              <a:buNone/>
              <a:defRPr sz="4000"/>
            </a:lvl6pPr>
            <a:lvl7pPr lvl="6" algn="l">
              <a:lnSpc>
                <a:spcPct val="100000"/>
              </a:lnSpc>
              <a:spcBef>
                <a:spcPts val="0"/>
              </a:spcBef>
              <a:spcAft>
                <a:spcPts val="0"/>
              </a:spcAft>
              <a:buSzPts val="3000"/>
              <a:buNone/>
              <a:defRPr sz="4000"/>
            </a:lvl7pPr>
            <a:lvl8pPr lvl="7" algn="l">
              <a:lnSpc>
                <a:spcPct val="100000"/>
              </a:lnSpc>
              <a:spcBef>
                <a:spcPts val="0"/>
              </a:spcBef>
              <a:spcAft>
                <a:spcPts val="0"/>
              </a:spcAft>
              <a:buSzPts val="3000"/>
              <a:buNone/>
              <a:defRPr sz="4000"/>
            </a:lvl8pPr>
            <a:lvl9pPr lvl="8" algn="l">
              <a:lnSpc>
                <a:spcPct val="100000"/>
              </a:lnSpc>
              <a:spcBef>
                <a:spcPts val="0"/>
              </a:spcBef>
              <a:spcAft>
                <a:spcPts val="0"/>
              </a:spcAft>
              <a:buSzPts val="3000"/>
              <a:buNone/>
              <a:defRPr sz="4000"/>
            </a:lvl9pPr>
          </a:lstStyle>
          <a:p>
            <a:endParaRPr/>
          </a:p>
        </p:txBody>
      </p:sp>
      <p:sp>
        <p:nvSpPr>
          <p:cNvPr id="21" name="Google Shape;21;p55"/>
          <p:cNvSpPr txBox="1">
            <a:spLocks noGrp="1"/>
          </p:cNvSpPr>
          <p:nvPr>
            <p:ph type="body" idx="1"/>
          </p:nvPr>
        </p:nvSpPr>
        <p:spPr>
          <a:xfrm>
            <a:off x="804333" y="1662433"/>
            <a:ext cx="10541200" cy="4555200"/>
          </a:xfrm>
          <a:prstGeom prst="rect">
            <a:avLst/>
          </a:prstGeom>
          <a:noFill/>
          <a:ln>
            <a:noFill/>
          </a:ln>
        </p:spPr>
        <p:txBody>
          <a:bodyPr spcFirstLastPara="1" wrap="square" lIns="91425" tIns="91425" rIns="91425" bIns="91425" anchor="t" anchorCtr="0">
            <a:no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1333"/>
              </a:spcBef>
              <a:spcAft>
                <a:spcPts val="0"/>
              </a:spcAft>
              <a:buSzPts val="1400"/>
              <a:buChar char="○"/>
              <a:defRPr/>
            </a:lvl2pPr>
            <a:lvl3pPr marL="1828754" lvl="2" indent="-423323" algn="l">
              <a:lnSpc>
                <a:spcPct val="115000"/>
              </a:lnSpc>
              <a:spcBef>
                <a:spcPts val="1333"/>
              </a:spcBef>
              <a:spcAft>
                <a:spcPts val="0"/>
              </a:spcAft>
              <a:buSzPts val="1400"/>
              <a:buChar char="■"/>
              <a:defRPr/>
            </a:lvl3pPr>
            <a:lvl4pPr marL="2438339" lvl="3" indent="-423323" algn="l">
              <a:lnSpc>
                <a:spcPct val="115000"/>
              </a:lnSpc>
              <a:spcBef>
                <a:spcPts val="1333"/>
              </a:spcBef>
              <a:spcAft>
                <a:spcPts val="0"/>
              </a:spcAft>
              <a:buSzPts val="1400"/>
              <a:buChar char="●"/>
              <a:defRPr/>
            </a:lvl4pPr>
            <a:lvl5pPr marL="3047924" lvl="4" indent="-423323" algn="l">
              <a:lnSpc>
                <a:spcPct val="115000"/>
              </a:lnSpc>
              <a:spcBef>
                <a:spcPts val="1333"/>
              </a:spcBef>
              <a:spcAft>
                <a:spcPts val="0"/>
              </a:spcAft>
              <a:buSzPts val="1400"/>
              <a:buChar char="○"/>
              <a:defRPr/>
            </a:lvl5pPr>
            <a:lvl6pPr marL="3657509" lvl="5" indent="-423323" algn="l">
              <a:lnSpc>
                <a:spcPct val="115000"/>
              </a:lnSpc>
              <a:spcBef>
                <a:spcPts val="1333"/>
              </a:spcBef>
              <a:spcAft>
                <a:spcPts val="0"/>
              </a:spcAft>
              <a:buSzPts val="1400"/>
              <a:buChar char="■"/>
              <a:defRPr/>
            </a:lvl6pPr>
            <a:lvl7pPr marL="4267093" lvl="6" indent="-423323" algn="l">
              <a:lnSpc>
                <a:spcPct val="115000"/>
              </a:lnSpc>
              <a:spcBef>
                <a:spcPts val="1333"/>
              </a:spcBef>
              <a:spcAft>
                <a:spcPts val="0"/>
              </a:spcAft>
              <a:buSzPts val="1400"/>
              <a:buChar char="●"/>
              <a:defRPr/>
            </a:lvl7pPr>
            <a:lvl8pPr marL="4876678" lvl="7" indent="-423323" algn="l">
              <a:lnSpc>
                <a:spcPct val="115000"/>
              </a:lnSpc>
              <a:spcBef>
                <a:spcPts val="1333"/>
              </a:spcBef>
              <a:spcAft>
                <a:spcPts val="0"/>
              </a:spcAft>
              <a:buSzPts val="1400"/>
              <a:buChar char="○"/>
              <a:defRPr/>
            </a:lvl8pPr>
            <a:lvl9pPr marL="5486263" lvl="8" indent="-423323" algn="l">
              <a:lnSpc>
                <a:spcPct val="115000"/>
              </a:lnSpc>
              <a:spcBef>
                <a:spcPts val="1333"/>
              </a:spcBef>
              <a:spcAft>
                <a:spcPts val="1333"/>
              </a:spcAft>
              <a:buClr>
                <a:srgbClr val="57486B"/>
              </a:buClr>
              <a:buSzPts val="1400"/>
              <a:buChar char="■"/>
              <a:defRPr>
                <a:solidFill>
                  <a:srgbClr val="57486B"/>
                </a:solidFill>
              </a:defRPr>
            </a:lvl9pPr>
          </a:lstStyle>
          <a:p>
            <a:endParaRPr/>
          </a:p>
        </p:txBody>
      </p:sp>
      <p:sp>
        <p:nvSpPr>
          <p:cNvPr id="22" name="Google Shape;22;p5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046278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3"/>
        <p:cNvGrpSpPr/>
        <p:nvPr/>
      </p:nvGrpSpPr>
      <p:grpSpPr>
        <a:xfrm>
          <a:off x="0" y="0"/>
          <a:ext cx="0" cy="0"/>
          <a:chOff x="0" y="0"/>
          <a:chExt cx="0" cy="0"/>
        </a:xfrm>
      </p:grpSpPr>
      <p:sp>
        <p:nvSpPr>
          <p:cNvPr id="24" name="Google Shape;24;p56"/>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5" name="Google Shape;25;p56"/>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2133"/>
              </a:spcBef>
              <a:spcAft>
                <a:spcPts val="0"/>
              </a:spcAft>
              <a:buSzPts val="1200"/>
              <a:buChar char="○"/>
              <a:defRPr sz="1600"/>
            </a:lvl2pPr>
            <a:lvl3pPr marL="1828754" lvl="2" indent="-406390" algn="l">
              <a:lnSpc>
                <a:spcPct val="115000"/>
              </a:lnSpc>
              <a:spcBef>
                <a:spcPts val="2133"/>
              </a:spcBef>
              <a:spcAft>
                <a:spcPts val="0"/>
              </a:spcAft>
              <a:buSzPts val="1200"/>
              <a:buChar char="■"/>
              <a:defRPr sz="1600"/>
            </a:lvl3pPr>
            <a:lvl4pPr marL="2438339" lvl="3" indent="-406390" algn="l">
              <a:lnSpc>
                <a:spcPct val="115000"/>
              </a:lnSpc>
              <a:spcBef>
                <a:spcPts val="2133"/>
              </a:spcBef>
              <a:spcAft>
                <a:spcPts val="0"/>
              </a:spcAft>
              <a:buSzPts val="1200"/>
              <a:buChar char="●"/>
              <a:defRPr sz="1600"/>
            </a:lvl4pPr>
            <a:lvl5pPr marL="3047924" lvl="4" indent="-406390" algn="l">
              <a:lnSpc>
                <a:spcPct val="115000"/>
              </a:lnSpc>
              <a:spcBef>
                <a:spcPts val="2133"/>
              </a:spcBef>
              <a:spcAft>
                <a:spcPts val="0"/>
              </a:spcAft>
              <a:buSzPts val="1200"/>
              <a:buChar char="○"/>
              <a:defRPr sz="1600"/>
            </a:lvl5pPr>
            <a:lvl6pPr marL="3657509" lvl="5" indent="-406390" algn="l">
              <a:lnSpc>
                <a:spcPct val="115000"/>
              </a:lnSpc>
              <a:spcBef>
                <a:spcPts val="2133"/>
              </a:spcBef>
              <a:spcAft>
                <a:spcPts val="0"/>
              </a:spcAft>
              <a:buSzPts val="1200"/>
              <a:buChar char="■"/>
              <a:defRPr sz="1600"/>
            </a:lvl6pPr>
            <a:lvl7pPr marL="4267093" lvl="6" indent="-406390" algn="l">
              <a:lnSpc>
                <a:spcPct val="115000"/>
              </a:lnSpc>
              <a:spcBef>
                <a:spcPts val="2133"/>
              </a:spcBef>
              <a:spcAft>
                <a:spcPts val="0"/>
              </a:spcAft>
              <a:buSzPts val="1200"/>
              <a:buChar char="●"/>
              <a:defRPr sz="1600"/>
            </a:lvl7pPr>
            <a:lvl8pPr marL="4876678" lvl="7" indent="-406390" algn="l">
              <a:lnSpc>
                <a:spcPct val="115000"/>
              </a:lnSpc>
              <a:spcBef>
                <a:spcPts val="2133"/>
              </a:spcBef>
              <a:spcAft>
                <a:spcPts val="0"/>
              </a:spcAft>
              <a:buSzPts val="1200"/>
              <a:buChar char="○"/>
              <a:defRPr sz="1600"/>
            </a:lvl8pPr>
            <a:lvl9pPr marL="5486263" lvl="8" indent="-406390" algn="l">
              <a:lnSpc>
                <a:spcPct val="115000"/>
              </a:lnSpc>
              <a:spcBef>
                <a:spcPts val="2133"/>
              </a:spcBef>
              <a:spcAft>
                <a:spcPts val="2133"/>
              </a:spcAft>
              <a:buSzPts val="1200"/>
              <a:buChar char="■"/>
              <a:defRPr sz="1600"/>
            </a:lvl9pPr>
          </a:lstStyle>
          <a:p>
            <a:endParaRPr/>
          </a:p>
        </p:txBody>
      </p:sp>
      <p:sp>
        <p:nvSpPr>
          <p:cNvPr id="26" name="Google Shape;26;p56"/>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2133"/>
              </a:spcBef>
              <a:spcAft>
                <a:spcPts val="0"/>
              </a:spcAft>
              <a:buSzPts val="1200"/>
              <a:buChar char="○"/>
              <a:defRPr sz="1600"/>
            </a:lvl2pPr>
            <a:lvl3pPr marL="1828754" lvl="2" indent="-406390" algn="l">
              <a:lnSpc>
                <a:spcPct val="115000"/>
              </a:lnSpc>
              <a:spcBef>
                <a:spcPts val="2133"/>
              </a:spcBef>
              <a:spcAft>
                <a:spcPts val="0"/>
              </a:spcAft>
              <a:buSzPts val="1200"/>
              <a:buChar char="■"/>
              <a:defRPr sz="1600"/>
            </a:lvl3pPr>
            <a:lvl4pPr marL="2438339" lvl="3" indent="-406390" algn="l">
              <a:lnSpc>
                <a:spcPct val="115000"/>
              </a:lnSpc>
              <a:spcBef>
                <a:spcPts val="2133"/>
              </a:spcBef>
              <a:spcAft>
                <a:spcPts val="0"/>
              </a:spcAft>
              <a:buSzPts val="1200"/>
              <a:buChar char="●"/>
              <a:defRPr sz="1600"/>
            </a:lvl4pPr>
            <a:lvl5pPr marL="3047924" lvl="4" indent="-406390" algn="l">
              <a:lnSpc>
                <a:spcPct val="115000"/>
              </a:lnSpc>
              <a:spcBef>
                <a:spcPts val="2133"/>
              </a:spcBef>
              <a:spcAft>
                <a:spcPts val="0"/>
              </a:spcAft>
              <a:buSzPts val="1200"/>
              <a:buChar char="○"/>
              <a:defRPr sz="1600"/>
            </a:lvl5pPr>
            <a:lvl6pPr marL="3657509" lvl="5" indent="-406390" algn="l">
              <a:lnSpc>
                <a:spcPct val="115000"/>
              </a:lnSpc>
              <a:spcBef>
                <a:spcPts val="2133"/>
              </a:spcBef>
              <a:spcAft>
                <a:spcPts val="0"/>
              </a:spcAft>
              <a:buSzPts val="1200"/>
              <a:buChar char="■"/>
              <a:defRPr sz="1600"/>
            </a:lvl6pPr>
            <a:lvl7pPr marL="4267093" lvl="6" indent="-406390" algn="l">
              <a:lnSpc>
                <a:spcPct val="115000"/>
              </a:lnSpc>
              <a:spcBef>
                <a:spcPts val="2133"/>
              </a:spcBef>
              <a:spcAft>
                <a:spcPts val="0"/>
              </a:spcAft>
              <a:buSzPts val="1200"/>
              <a:buChar char="●"/>
              <a:defRPr sz="1600"/>
            </a:lvl7pPr>
            <a:lvl8pPr marL="4876678" lvl="7" indent="-406390" algn="l">
              <a:lnSpc>
                <a:spcPct val="115000"/>
              </a:lnSpc>
              <a:spcBef>
                <a:spcPts val="2133"/>
              </a:spcBef>
              <a:spcAft>
                <a:spcPts val="0"/>
              </a:spcAft>
              <a:buSzPts val="1200"/>
              <a:buChar char="○"/>
              <a:defRPr sz="1600"/>
            </a:lvl8pPr>
            <a:lvl9pPr marL="5486263" lvl="8" indent="-406390" algn="l">
              <a:lnSpc>
                <a:spcPct val="115000"/>
              </a:lnSpc>
              <a:spcBef>
                <a:spcPts val="2133"/>
              </a:spcBef>
              <a:spcAft>
                <a:spcPts val="2133"/>
              </a:spcAft>
              <a:buSzPts val="1200"/>
              <a:buChar char="■"/>
              <a:defRPr sz="1600"/>
            </a:lvl9pPr>
          </a:lstStyle>
          <a:p>
            <a:endParaRPr/>
          </a:p>
        </p:txBody>
      </p:sp>
      <p:sp>
        <p:nvSpPr>
          <p:cNvPr id="27" name="Google Shape;27;p5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1576372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8"/>
        <p:cNvGrpSpPr/>
        <p:nvPr/>
      </p:nvGrpSpPr>
      <p:grpSpPr>
        <a:xfrm>
          <a:off x="0" y="0"/>
          <a:ext cx="0" cy="0"/>
          <a:chOff x="0" y="0"/>
          <a:chExt cx="0" cy="0"/>
        </a:xfrm>
      </p:grpSpPr>
      <p:sp>
        <p:nvSpPr>
          <p:cNvPr id="29" name="Google Shape;29;p57"/>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 name="Google Shape;30;p57"/>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31" name="Google Shape;31;p57"/>
          <p:cNvSpPr txBox="1">
            <a:spLocks noGrp="1"/>
          </p:cNvSpPr>
          <p:nvPr>
            <p:ph type="dt" idx="10"/>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32" name="Google Shape;32;p57"/>
          <p:cNvSpPr txBox="1">
            <a:spLocks noGrp="1"/>
          </p:cNvSpPr>
          <p:nvPr>
            <p:ph type="ftr" idx="11"/>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33" name="Google Shape;33;p5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009794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4"/>
        <p:cNvGrpSpPr/>
        <p:nvPr/>
      </p:nvGrpSpPr>
      <p:grpSpPr>
        <a:xfrm>
          <a:off x="0" y="0"/>
          <a:ext cx="0" cy="0"/>
          <a:chOff x="0" y="0"/>
          <a:chExt cx="0" cy="0"/>
        </a:xfrm>
      </p:grpSpPr>
      <p:sp>
        <p:nvSpPr>
          <p:cNvPr id="35" name="Google Shape;35;p58"/>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6" name="Google Shape;36;p5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455548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7"/>
        <p:cNvGrpSpPr/>
        <p:nvPr/>
      </p:nvGrpSpPr>
      <p:grpSpPr>
        <a:xfrm>
          <a:off x="0" y="0"/>
          <a:ext cx="0" cy="0"/>
          <a:chOff x="0" y="0"/>
          <a:chExt cx="0" cy="0"/>
        </a:xfrm>
      </p:grpSpPr>
      <p:sp>
        <p:nvSpPr>
          <p:cNvPr id="38" name="Google Shape;38;p59"/>
          <p:cNvSpPr txBox="1">
            <a:spLocks noGrp="1"/>
          </p:cNvSpPr>
          <p:nvPr>
            <p:ph type="title"/>
          </p:nvPr>
        </p:nvSpPr>
        <p:spPr>
          <a:xfrm>
            <a:off x="415600" y="740800"/>
            <a:ext cx="3744000" cy="1007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endParaRPr/>
          </a:p>
        </p:txBody>
      </p:sp>
      <p:sp>
        <p:nvSpPr>
          <p:cNvPr id="39" name="Google Shape;39;p59"/>
          <p:cNvSpPr txBox="1">
            <a:spLocks noGrp="1"/>
          </p:cNvSpPr>
          <p:nvPr>
            <p:ph type="body" idx="1"/>
          </p:nvPr>
        </p:nvSpPr>
        <p:spPr>
          <a:xfrm>
            <a:off x="415600" y="1852800"/>
            <a:ext cx="3744000" cy="4239200"/>
          </a:xfrm>
          <a:prstGeom prst="rect">
            <a:avLst/>
          </a:prstGeom>
          <a:noFill/>
          <a:ln>
            <a:noFill/>
          </a:ln>
        </p:spPr>
        <p:txBody>
          <a:bodyPr spcFirstLastPara="1" wrap="square" lIns="91425" tIns="91425" rIns="91425" bIns="91425" anchor="t" anchorCtr="0">
            <a:noAutofit/>
          </a:bodyPr>
          <a:lstStyle>
            <a:lvl1pPr marL="609585" lvl="0" indent="-406390" algn="l">
              <a:lnSpc>
                <a:spcPct val="115000"/>
              </a:lnSpc>
              <a:spcBef>
                <a:spcPts val="0"/>
              </a:spcBef>
              <a:spcAft>
                <a:spcPts val="0"/>
              </a:spcAft>
              <a:buSzPts val="1200"/>
              <a:buChar char="●"/>
              <a:defRPr sz="1600"/>
            </a:lvl1pPr>
            <a:lvl2pPr marL="1219170" lvl="1" indent="-406390" algn="l">
              <a:lnSpc>
                <a:spcPct val="115000"/>
              </a:lnSpc>
              <a:spcBef>
                <a:spcPts val="2133"/>
              </a:spcBef>
              <a:spcAft>
                <a:spcPts val="0"/>
              </a:spcAft>
              <a:buSzPts val="1200"/>
              <a:buChar char="○"/>
              <a:defRPr sz="1600"/>
            </a:lvl2pPr>
            <a:lvl3pPr marL="1828754" lvl="2" indent="-406390" algn="l">
              <a:lnSpc>
                <a:spcPct val="115000"/>
              </a:lnSpc>
              <a:spcBef>
                <a:spcPts val="2133"/>
              </a:spcBef>
              <a:spcAft>
                <a:spcPts val="0"/>
              </a:spcAft>
              <a:buSzPts val="1200"/>
              <a:buChar char="■"/>
              <a:defRPr sz="1600"/>
            </a:lvl3pPr>
            <a:lvl4pPr marL="2438339" lvl="3" indent="-406390" algn="l">
              <a:lnSpc>
                <a:spcPct val="115000"/>
              </a:lnSpc>
              <a:spcBef>
                <a:spcPts val="2133"/>
              </a:spcBef>
              <a:spcAft>
                <a:spcPts val="0"/>
              </a:spcAft>
              <a:buSzPts val="1200"/>
              <a:buChar char="●"/>
              <a:defRPr sz="1600"/>
            </a:lvl4pPr>
            <a:lvl5pPr marL="3047924" lvl="4" indent="-406390" algn="l">
              <a:lnSpc>
                <a:spcPct val="115000"/>
              </a:lnSpc>
              <a:spcBef>
                <a:spcPts val="2133"/>
              </a:spcBef>
              <a:spcAft>
                <a:spcPts val="0"/>
              </a:spcAft>
              <a:buSzPts val="1200"/>
              <a:buChar char="○"/>
              <a:defRPr sz="1600"/>
            </a:lvl5pPr>
            <a:lvl6pPr marL="3657509" lvl="5" indent="-406390" algn="l">
              <a:lnSpc>
                <a:spcPct val="115000"/>
              </a:lnSpc>
              <a:spcBef>
                <a:spcPts val="2133"/>
              </a:spcBef>
              <a:spcAft>
                <a:spcPts val="0"/>
              </a:spcAft>
              <a:buSzPts val="1200"/>
              <a:buChar char="■"/>
              <a:defRPr sz="1600"/>
            </a:lvl6pPr>
            <a:lvl7pPr marL="4267093" lvl="6" indent="-406390" algn="l">
              <a:lnSpc>
                <a:spcPct val="115000"/>
              </a:lnSpc>
              <a:spcBef>
                <a:spcPts val="2133"/>
              </a:spcBef>
              <a:spcAft>
                <a:spcPts val="0"/>
              </a:spcAft>
              <a:buSzPts val="1200"/>
              <a:buChar char="●"/>
              <a:defRPr sz="1600"/>
            </a:lvl7pPr>
            <a:lvl8pPr marL="4876678" lvl="7" indent="-406390" algn="l">
              <a:lnSpc>
                <a:spcPct val="115000"/>
              </a:lnSpc>
              <a:spcBef>
                <a:spcPts val="2133"/>
              </a:spcBef>
              <a:spcAft>
                <a:spcPts val="0"/>
              </a:spcAft>
              <a:buSzPts val="1200"/>
              <a:buChar char="○"/>
              <a:defRPr sz="1600"/>
            </a:lvl8pPr>
            <a:lvl9pPr marL="5486263" lvl="8" indent="-406390" algn="l">
              <a:lnSpc>
                <a:spcPct val="115000"/>
              </a:lnSpc>
              <a:spcBef>
                <a:spcPts val="2133"/>
              </a:spcBef>
              <a:spcAft>
                <a:spcPts val="2133"/>
              </a:spcAft>
              <a:buSzPts val="1200"/>
              <a:buChar char="■"/>
              <a:defRPr sz="1600"/>
            </a:lvl9pPr>
          </a:lstStyle>
          <a:p>
            <a:endParaRPr/>
          </a:p>
        </p:txBody>
      </p:sp>
      <p:sp>
        <p:nvSpPr>
          <p:cNvPr id="40" name="Google Shape;40;p5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293326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1"/>
        <p:cNvGrpSpPr/>
        <p:nvPr/>
      </p:nvGrpSpPr>
      <p:grpSpPr>
        <a:xfrm>
          <a:off x="0" y="0"/>
          <a:ext cx="0" cy="0"/>
          <a:chOff x="0" y="0"/>
          <a:chExt cx="0" cy="0"/>
        </a:xfrm>
      </p:grpSpPr>
      <p:sp>
        <p:nvSpPr>
          <p:cNvPr id="42" name="Google Shape;42;p60"/>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3" name="Google Shape;43;p60"/>
          <p:cNvSpPr txBox="1">
            <a:spLocks noGrp="1"/>
          </p:cNvSpPr>
          <p:nvPr>
            <p:ph type="title"/>
          </p:nvPr>
        </p:nvSpPr>
        <p:spPr>
          <a:xfrm>
            <a:off x="354000" y="1644233"/>
            <a:ext cx="5393600" cy="19764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a:endParaRPr/>
          </a:p>
        </p:txBody>
      </p:sp>
      <p:sp>
        <p:nvSpPr>
          <p:cNvPr id="44" name="Google Shape;44;p60"/>
          <p:cNvSpPr txBox="1">
            <a:spLocks noGrp="1"/>
          </p:cNvSpPr>
          <p:nvPr>
            <p:ph type="subTitle" idx="1"/>
          </p:nvPr>
        </p:nvSpPr>
        <p:spPr>
          <a:xfrm>
            <a:off x="354000" y="3737433"/>
            <a:ext cx="5393600" cy="1646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45" name="Google Shape;45;p60"/>
          <p:cNvSpPr txBox="1">
            <a:spLocks noGrp="1"/>
          </p:cNvSpPr>
          <p:nvPr>
            <p:ph type="body" idx="2"/>
          </p:nvPr>
        </p:nvSpPr>
        <p:spPr>
          <a:xfrm>
            <a:off x="6586000" y="965433"/>
            <a:ext cx="5116000" cy="4926800"/>
          </a:xfrm>
          <a:prstGeom prst="rect">
            <a:avLst/>
          </a:prstGeom>
          <a:noFill/>
          <a:ln>
            <a:noFill/>
          </a:ln>
        </p:spPr>
        <p:txBody>
          <a:bodyPr spcFirstLastPara="1" wrap="square" lIns="91425" tIns="91425" rIns="91425" bIns="91425" anchor="ctr" anchorCtr="0">
            <a:no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46" name="Google Shape;46;p6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751676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7"/>
        <p:cNvGrpSpPr/>
        <p:nvPr/>
      </p:nvGrpSpPr>
      <p:grpSpPr>
        <a:xfrm>
          <a:off x="0" y="0"/>
          <a:ext cx="0" cy="0"/>
          <a:chOff x="0" y="0"/>
          <a:chExt cx="0" cy="0"/>
        </a:xfrm>
      </p:grpSpPr>
      <p:sp>
        <p:nvSpPr>
          <p:cNvPr id="48" name="Google Shape;48;p61"/>
          <p:cNvSpPr txBox="1">
            <a:spLocks noGrp="1"/>
          </p:cNvSpPr>
          <p:nvPr>
            <p:ph type="body" idx="1"/>
          </p:nvPr>
        </p:nvSpPr>
        <p:spPr>
          <a:xfrm>
            <a:off x="415600" y="5640767"/>
            <a:ext cx="7998400" cy="806800"/>
          </a:xfrm>
          <a:prstGeom prst="rect">
            <a:avLst/>
          </a:prstGeom>
          <a:noFill/>
          <a:ln>
            <a:noFill/>
          </a:ln>
        </p:spPr>
        <p:txBody>
          <a:bodyPr spcFirstLastPara="1" wrap="square" lIns="91425" tIns="91425" rIns="91425" bIns="91425" anchor="ctr" anchorCtr="0">
            <a:noAutofit/>
          </a:bodyPr>
          <a:lstStyle>
            <a:lvl1pPr marL="609585" lvl="0" indent="-304792" algn="l">
              <a:lnSpc>
                <a:spcPct val="100000"/>
              </a:lnSpc>
              <a:spcBef>
                <a:spcPts val="0"/>
              </a:spcBef>
              <a:spcAft>
                <a:spcPts val="0"/>
              </a:spcAft>
              <a:buSzPts val="1800"/>
              <a:buNone/>
              <a:defRPr/>
            </a:lvl1pPr>
          </a:lstStyle>
          <a:p>
            <a:endParaRPr/>
          </a:p>
        </p:txBody>
      </p:sp>
      <p:sp>
        <p:nvSpPr>
          <p:cNvPr id="49" name="Google Shape;49;p6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656477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0"/>
        <p:cNvGrpSpPr/>
        <p:nvPr/>
      </p:nvGrpSpPr>
      <p:grpSpPr>
        <a:xfrm>
          <a:off x="0" y="0"/>
          <a:ext cx="0" cy="0"/>
          <a:chOff x="0" y="0"/>
          <a:chExt cx="0" cy="0"/>
        </a:xfrm>
      </p:grpSpPr>
      <p:sp>
        <p:nvSpPr>
          <p:cNvPr id="51" name="Google Shape;51;p62"/>
          <p:cNvSpPr txBox="1">
            <a:spLocks noGrp="1"/>
          </p:cNvSpPr>
          <p:nvPr>
            <p:ph type="title" hasCustomPrompt="1"/>
          </p:nvPr>
        </p:nvSpPr>
        <p:spPr>
          <a:xfrm>
            <a:off x="415600" y="1474833"/>
            <a:ext cx="11360800" cy="26180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a:r>
              <a:t>xx%</a:t>
            </a:r>
          </a:p>
        </p:txBody>
      </p:sp>
      <p:sp>
        <p:nvSpPr>
          <p:cNvPr id="52" name="Google Shape;52;p62"/>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Autofit/>
          </a:bodyPr>
          <a:lstStyle>
            <a:lvl1pPr marL="609585" lvl="0" indent="-457189" algn="ctr">
              <a:lnSpc>
                <a:spcPct val="115000"/>
              </a:lnSpc>
              <a:spcBef>
                <a:spcPts val="0"/>
              </a:spcBef>
              <a:spcAft>
                <a:spcPts val="0"/>
              </a:spcAft>
              <a:buSzPts val="1800"/>
              <a:buChar char="●"/>
              <a:defRPr/>
            </a:lvl1pPr>
            <a:lvl2pPr marL="1219170" lvl="1" indent="-423323" algn="ctr">
              <a:lnSpc>
                <a:spcPct val="115000"/>
              </a:lnSpc>
              <a:spcBef>
                <a:spcPts val="2133"/>
              </a:spcBef>
              <a:spcAft>
                <a:spcPts val="0"/>
              </a:spcAft>
              <a:buSzPts val="1400"/>
              <a:buChar char="○"/>
              <a:defRPr/>
            </a:lvl2pPr>
            <a:lvl3pPr marL="1828754" lvl="2" indent="-423323" algn="ctr">
              <a:lnSpc>
                <a:spcPct val="115000"/>
              </a:lnSpc>
              <a:spcBef>
                <a:spcPts val="2133"/>
              </a:spcBef>
              <a:spcAft>
                <a:spcPts val="0"/>
              </a:spcAft>
              <a:buSzPts val="1400"/>
              <a:buChar char="■"/>
              <a:defRPr/>
            </a:lvl3pPr>
            <a:lvl4pPr marL="2438339" lvl="3" indent="-423323" algn="ctr">
              <a:lnSpc>
                <a:spcPct val="115000"/>
              </a:lnSpc>
              <a:spcBef>
                <a:spcPts val="2133"/>
              </a:spcBef>
              <a:spcAft>
                <a:spcPts val="0"/>
              </a:spcAft>
              <a:buSzPts val="1400"/>
              <a:buChar char="●"/>
              <a:defRPr/>
            </a:lvl4pPr>
            <a:lvl5pPr marL="3047924" lvl="4" indent="-423323" algn="ctr">
              <a:lnSpc>
                <a:spcPct val="115000"/>
              </a:lnSpc>
              <a:spcBef>
                <a:spcPts val="2133"/>
              </a:spcBef>
              <a:spcAft>
                <a:spcPts val="0"/>
              </a:spcAft>
              <a:buSzPts val="1400"/>
              <a:buChar char="○"/>
              <a:defRPr/>
            </a:lvl5pPr>
            <a:lvl6pPr marL="3657509" lvl="5" indent="-423323" algn="ctr">
              <a:lnSpc>
                <a:spcPct val="115000"/>
              </a:lnSpc>
              <a:spcBef>
                <a:spcPts val="2133"/>
              </a:spcBef>
              <a:spcAft>
                <a:spcPts val="0"/>
              </a:spcAft>
              <a:buSzPts val="1400"/>
              <a:buChar char="■"/>
              <a:defRPr/>
            </a:lvl6pPr>
            <a:lvl7pPr marL="4267093" lvl="6" indent="-423323" algn="ctr">
              <a:lnSpc>
                <a:spcPct val="115000"/>
              </a:lnSpc>
              <a:spcBef>
                <a:spcPts val="2133"/>
              </a:spcBef>
              <a:spcAft>
                <a:spcPts val="0"/>
              </a:spcAft>
              <a:buSzPts val="1400"/>
              <a:buChar char="●"/>
              <a:defRPr/>
            </a:lvl7pPr>
            <a:lvl8pPr marL="4876678" lvl="7" indent="-423323" algn="ctr">
              <a:lnSpc>
                <a:spcPct val="115000"/>
              </a:lnSpc>
              <a:spcBef>
                <a:spcPts val="2133"/>
              </a:spcBef>
              <a:spcAft>
                <a:spcPts val="0"/>
              </a:spcAft>
              <a:buSzPts val="1400"/>
              <a:buChar char="○"/>
              <a:defRPr/>
            </a:lvl8pPr>
            <a:lvl9pPr marL="5486263" lvl="8" indent="-423323" algn="ctr">
              <a:lnSpc>
                <a:spcPct val="115000"/>
              </a:lnSpc>
              <a:spcBef>
                <a:spcPts val="2133"/>
              </a:spcBef>
              <a:spcAft>
                <a:spcPts val="2133"/>
              </a:spcAft>
              <a:buSzPts val="1400"/>
              <a:buChar char="■"/>
              <a:defRPr/>
            </a:lvl9pPr>
          </a:lstStyle>
          <a:p>
            <a:endParaRPr/>
          </a:p>
        </p:txBody>
      </p:sp>
      <p:sp>
        <p:nvSpPr>
          <p:cNvPr id="53" name="Google Shape;53;p6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34472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3BF297-9802-4630-B5BE-C452C06C5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879BD0-5030-45A8-AF74-1D8F8063EC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B694B9-A751-4AA0-8CEB-1EE8CE85D4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8A6288-2AFF-4DC5-BD0E-E79D47B3D1EB}" type="datetimeFigureOut">
              <a:rPr lang="en-GB" smtClean="0"/>
              <a:t>28/11/2023</a:t>
            </a:fld>
            <a:endParaRPr lang="en-GB"/>
          </a:p>
        </p:txBody>
      </p:sp>
      <p:sp>
        <p:nvSpPr>
          <p:cNvPr id="5" name="Footer Placeholder 4">
            <a:extLst>
              <a:ext uri="{FF2B5EF4-FFF2-40B4-BE49-F238E27FC236}">
                <a16:creationId xmlns:a16="http://schemas.microsoft.com/office/drawing/2014/main" id="{5BB6DD48-8F5D-45A9-8C01-206D1BE4C0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C929736-3480-42E2-967F-21F48FCDBF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ED469D-AE52-4DFD-BBC9-EB25AA7BDB21}" type="slidenum">
              <a:rPr lang="en-GB" smtClean="0"/>
              <a:t>‹#›</a:t>
            </a:fld>
            <a:endParaRPr lang="en-GB"/>
          </a:p>
        </p:txBody>
      </p:sp>
    </p:spTree>
    <p:extLst>
      <p:ext uri="{BB962C8B-B14F-4D97-AF65-F5344CB8AC3E}">
        <p14:creationId xmlns:p14="http://schemas.microsoft.com/office/powerpoint/2010/main" val="1631555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5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5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52588406"/>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6" r:id="rId4"/>
    <p:sldLayoutId id="2147483667" r:id="rId5"/>
    <p:sldLayoutId id="2147483668" r:id="rId6"/>
    <p:sldLayoutId id="2147483669" r:id="rId7"/>
    <p:sldLayoutId id="2147483670" r:id="rId8"/>
    <p:sldLayoutId id="2147483671" r:id="rId9"/>
    <p:sldLayoutId id="2147483672"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5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5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17022079"/>
      </p:ext>
    </p:extLst>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collections/fuel-poverty-statistics#:~:text=Fuel%20poverty%20in%20England%20is,High%20Costs%20(%20LIHC%20)%20indicator"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39133/annual-fuel-poverty-statistics-lilee-report-2023-2022-data.pdf#page=77" TargetMode="External"/><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hyperlink" Target="https://www.gov.uk/check-if-youre-eligible-for-warm-home-discount" TargetMode="External"/><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hyperlink" Target="https://www.gov.uk/the-warm-home-discount-scheme/low-income-England-Wales" TargetMode="External"/><Relationship Id="rId4" Type="http://schemas.openxmlformats.org/officeDocument/2006/relationships/hyperlink" Target="https://www.gov.uk/the-warm-home-discount-scheme/guarantee-pension-credi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hyperlink" Target="mailto:energyadvice@cabnet.org.uk" TargetMode="External"/><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eventbrite.co.uk/o/east-dorset-and-purbeck-citizens-advice-38618096543"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2"/>
          <p:cNvSpPr txBox="1">
            <a:spLocks noGrp="1"/>
          </p:cNvSpPr>
          <p:nvPr>
            <p:ph type="title"/>
          </p:nvPr>
        </p:nvSpPr>
        <p:spPr>
          <a:xfrm>
            <a:off x="415600" y="159257"/>
            <a:ext cx="11360800" cy="1229359"/>
          </a:xfrm>
          <a:prstGeom prst="rect">
            <a:avLst/>
          </a:prstGeom>
          <a:noFill/>
          <a:ln>
            <a:noFill/>
          </a:ln>
        </p:spPr>
        <p:txBody>
          <a:bodyPr spcFirstLastPara="1" vert="horz" wrap="square" lIns="121900" tIns="121900" rIns="121900" bIns="121900" rtlCol="0" anchor="t" anchorCtr="0">
            <a:noAutofit/>
          </a:bodyPr>
          <a:lstStyle/>
          <a:p>
            <a:r>
              <a:rPr lang="en-US" b="1" dirty="0"/>
              <a:t>East Dorset &amp; Purbeck Citizens </a:t>
            </a:r>
            <a:br>
              <a:rPr lang="en-US" b="1" dirty="0"/>
            </a:br>
            <a:r>
              <a:rPr lang="en-US" b="1" dirty="0"/>
              <a:t>Advice – Energy Unit</a:t>
            </a:r>
            <a:endParaRPr dirty="0"/>
          </a:p>
        </p:txBody>
      </p:sp>
      <p:sp>
        <p:nvSpPr>
          <p:cNvPr id="68" name="Google Shape;68;p2"/>
          <p:cNvSpPr txBox="1">
            <a:spLocks noGrp="1"/>
          </p:cNvSpPr>
          <p:nvPr>
            <p:ph type="body" idx="1"/>
          </p:nvPr>
        </p:nvSpPr>
        <p:spPr>
          <a:xfrm>
            <a:off x="415600" y="1569187"/>
            <a:ext cx="11360800" cy="4555200"/>
          </a:xfrm>
          <a:prstGeom prst="rect">
            <a:avLst/>
          </a:prstGeom>
          <a:noFill/>
          <a:ln>
            <a:noFill/>
          </a:ln>
        </p:spPr>
        <p:txBody>
          <a:bodyPr spcFirstLastPara="1" vert="horz" wrap="square" lIns="121900" tIns="121900" rIns="121900" bIns="121900" rtlCol="0" anchor="t" anchorCtr="0">
            <a:noAutofit/>
          </a:bodyPr>
          <a:lstStyle/>
          <a:p>
            <a:pPr marL="152396" indent="0" algn="ctr">
              <a:buNone/>
            </a:pPr>
            <a:r>
              <a:rPr lang="en-US" dirty="0">
                <a:solidFill>
                  <a:schemeClr val="dk1"/>
                </a:solidFill>
              </a:rPr>
              <a:t>Citizens Advice have always offered energy advice, </a:t>
            </a:r>
            <a:endParaRPr dirty="0"/>
          </a:p>
          <a:p>
            <a:pPr marL="152396" indent="0" algn="ctr">
              <a:buNone/>
            </a:pPr>
            <a:r>
              <a:rPr lang="en-US" dirty="0">
                <a:solidFill>
                  <a:schemeClr val="dk1"/>
                </a:solidFill>
              </a:rPr>
              <a:t>However, for many years we have delivered more specialist energy advice </a:t>
            </a:r>
            <a:endParaRPr dirty="0"/>
          </a:p>
          <a:p>
            <a:pPr marL="152396" indent="0" algn="ctr">
              <a:buNone/>
            </a:pPr>
            <a:r>
              <a:rPr lang="en-US" dirty="0">
                <a:solidFill>
                  <a:schemeClr val="dk1"/>
                </a:solidFill>
              </a:rPr>
              <a:t>and training through various projects.</a:t>
            </a:r>
            <a:endParaRPr dirty="0"/>
          </a:p>
          <a:p>
            <a:pPr marL="152396" indent="0">
              <a:buNone/>
            </a:pPr>
            <a:r>
              <a:rPr lang="en-US" b="1" dirty="0">
                <a:solidFill>
                  <a:schemeClr val="dk1"/>
                </a:solidFill>
              </a:rPr>
              <a:t>Who Am I:</a:t>
            </a:r>
            <a:endParaRPr dirty="0"/>
          </a:p>
          <a:p>
            <a:r>
              <a:rPr lang="en-US" sz="2400" dirty="0">
                <a:solidFill>
                  <a:schemeClr val="dk1"/>
                </a:solidFill>
              </a:rPr>
              <a:t>Dan Fancy</a:t>
            </a:r>
            <a:endParaRPr sz="2400" dirty="0"/>
          </a:p>
          <a:p>
            <a:r>
              <a:rPr lang="en-US" sz="2400" dirty="0">
                <a:solidFill>
                  <a:schemeClr val="dk1"/>
                </a:solidFill>
              </a:rPr>
              <a:t>Specialist Energy Adviser</a:t>
            </a:r>
            <a:endParaRPr sz="2400" dirty="0"/>
          </a:p>
          <a:p>
            <a:r>
              <a:rPr lang="en-US" sz="2400" dirty="0">
                <a:solidFill>
                  <a:schemeClr val="dk1"/>
                </a:solidFill>
              </a:rPr>
              <a:t>Delivered Energy Advice and Energy Training for almost 2 years.</a:t>
            </a:r>
            <a:endParaRPr sz="2400" dirty="0"/>
          </a:p>
          <a:p>
            <a:r>
              <a:rPr lang="en-US" sz="2400" dirty="0">
                <a:solidFill>
                  <a:schemeClr val="dk1"/>
                </a:solidFill>
              </a:rPr>
              <a:t>Worked on the following projects: Big Energy Saving Network; Energy Advice </a:t>
            </a:r>
            <a:r>
              <a:rPr lang="en-US" sz="2400" dirty="0" err="1">
                <a:solidFill>
                  <a:schemeClr val="dk1"/>
                </a:solidFill>
              </a:rPr>
              <a:t>Programme</a:t>
            </a:r>
            <a:r>
              <a:rPr lang="en-US" sz="2400" dirty="0">
                <a:solidFill>
                  <a:schemeClr val="dk1"/>
                </a:solidFill>
              </a:rPr>
              <a:t>; Fighting Fuel Poverty; Also on our most recent projects: Carbon Monoxide Advice Project, Energy Saving Trust. </a:t>
            </a:r>
            <a:endParaRPr sz="2400" dirty="0">
              <a:solidFill>
                <a:schemeClr val="dk1"/>
              </a:solidFill>
            </a:endParaRPr>
          </a:p>
        </p:txBody>
      </p:sp>
      <p:pic>
        <p:nvPicPr>
          <p:cNvPr id="69" name="Google Shape;69;p2"/>
          <p:cNvPicPr preferRelativeResize="0"/>
          <p:nvPr/>
        </p:nvPicPr>
        <p:blipFill rotWithShape="1">
          <a:blip r:embed="rId3">
            <a:alphaModFix/>
          </a:blip>
          <a:srcRect/>
          <a:stretch/>
        </p:blipFill>
        <p:spPr>
          <a:xfrm>
            <a:off x="8809567" y="-21314"/>
            <a:ext cx="3382433" cy="122936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4"/>
          <p:cNvSpPr txBox="1">
            <a:spLocks noGrp="1"/>
          </p:cNvSpPr>
          <p:nvPr>
            <p:ph type="title"/>
          </p:nvPr>
        </p:nvSpPr>
        <p:spPr>
          <a:xfrm>
            <a:off x="531291" y="174064"/>
            <a:ext cx="11360800" cy="763600"/>
          </a:xfrm>
          <a:prstGeom prst="rect">
            <a:avLst/>
          </a:prstGeom>
          <a:noFill/>
          <a:ln>
            <a:noFill/>
          </a:ln>
        </p:spPr>
        <p:txBody>
          <a:bodyPr spcFirstLastPara="1" vert="horz" wrap="square" lIns="121900" tIns="121900" rIns="121900" bIns="121900" rtlCol="0" anchor="t" anchorCtr="0">
            <a:noAutofit/>
          </a:bodyPr>
          <a:lstStyle/>
          <a:p>
            <a:r>
              <a:rPr lang="en-US" b="1"/>
              <a:t>Fuel Poverty in England</a:t>
            </a:r>
            <a:endParaRPr/>
          </a:p>
        </p:txBody>
      </p:sp>
      <p:sp>
        <p:nvSpPr>
          <p:cNvPr id="83" name="Google Shape;83;p4"/>
          <p:cNvSpPr/>
          <p:nvPr/>
        </p:nvSpPr>
        <p:spPr>
          <a:xfrm>
            <a:off x="389217" y="1154778"/>
            <a:ext cx="10426565" cy="5612363"/>
          </a:xfrm>
          <a:prstGeom prst="rect">
            <a:avLst/>
          </a:prstGeom>
          <a:solidFill>
            <a:srgbClr val="FFFFFF"/>
          </a:solidFill>
          <a:ln>
            <a:noFill/>
          </a:ln>
        </p:spPr>
        <p:txBody>
          <a:bodyPr spcFirstLastPara="1" wrap="square" lIns="177733" tIns="177733" rIns="0" bIns="177733" anchor="ctr" anchorCtr="0">
            <a:spAutoFit/>
          </a:bodyPr>
          <a:lstStyle/>
          <a:p>
            <a:pPr>
              <a:buClr>
                <a:srgbClr val="0B0C0C"/>
              </a:buClr>
              <a:buSzPts val="1200"/>
            </a:pPr>
            <a:r>
              <a:rPr lang="en-US" sz="1600" b="1" dirty="0">
                <a:solidFill>
                  <a:srgbClr val="0B0C0C"/>
                </a:solidFill>
                <a:latin typeface="Arial"/>
                <a:ea typeface="Arial"/>
                <a:cs typeface="Arial"/>
                <a:sym typeface="Arial"/>
              </a:rPr>
              <a:t>Under the Low Income Low Energy Efficiency indicator, a household is considered to be fuel poor if</a:t>
            </a:r>
            <a:r>
              <a:rPr lang="en-US" sz="1600" dirty="0">
                <a:solidFill>
                  <a:srgbClr val="0B0C0C"/>
                </a:solidFill>
                <a:latin typeface="Arial"/>
                <a:ea typeface="Arial"/>
                <a:cs typeface="Arial"/>
                <a:sym typeface="Arial"/>
              </a:rPr>
              <a:t>:</a:t>
            </a:r>
            <a:endParaRPr sz="2400" dirty="0"/>
          </a:p>
          <a:p>
            <a:pPr>
              <a:buClr>
                <a:schemeClr val="dk1"/>
              </a:buClr>
              <a:buSzPts val="1200"/>
            </a:pPr>
            <a:endParaRPr sz="1600" dirty="0">
              <a:solidFill>
                <a:schemeClr val="dk1"/>
              </a:solidFill>
              <a:latin typeface="Arial"/>
              <a:ea typeface="Arial"/>
              <a:cs typeface="Arial"/>
              <a:sym typeface="Arial"/>
            </a:endParaRPr>
          </a:p>
          <a:p>
            <a:pPr marL="990575" lvl="1" indent="-380990">
              <a:buClr>
                <a:srgbClr val="0B0C0C"/>
              </a:buClr>
              <a:buSzPts val="1200"/>
              <a:buFont typeface="Arial"/>
              <a:buChar char="•"/>
            </a:pPr>
            <a:r>
              <a:rPr lang="en-US" sz="1600" dirty="0">
                <a:solidFill>
                  <a:srgbClr val="0B0C0C"/>
                </a:solidFill>
                <a:latin typeface="Arial"/>
                <a:ea typeface="Arial"/>
                <a:cs typeface="Arial"/>
                <a:sym typeface="Arial"/>
              </a:rPr>
              <a:t>When the energy performance certificate (EPC) rating of their property is less than an EPC Band C </a:t>
            </a:r>
            <a:endParaRPr sz="2400" dirty="0"/>
          </a:p>
          <a:p>
            <a:pPr marL="990575" lvl="1" indent="-279393">
              <a:buClr>
                <a:schemeClr val="dk1"/>
              </a:buClr>
              <a:buSzPts val="1200"/>
            </a:pPr>
            <a:endParaRPr sz="1600" u="sng" dirty="0">
              <a:solidFill>
                <a:srgbClr val="0B0C0C"/>
              </a:solidFill>
              <a:latin typeface="Arial"/>
              <a:ea typeface="Arial"/>
              <a:cs typeface="Arial"/>
              <a:sym typeface="Arial"/>
            </a:endParaRPr>
          </a:p>
          <a:p>
            <a:pPr marL="1219170" lvl="2"/>
            <a:r>
              <a:rPr lang="en-US" sz="1600" u="sng" dirty="0">
                <a:solidFill>
                  <a:srgbClr val="0B0C0C"/>
                </a:solidFill>
                <a:latin typeface="Arial"/>
                <a:ea typeface="Arial"/>
                <a:cs typeface="Arial"/>
                <a:sym typeface="Arial"/>
              </a:rPr>
              <a:t>AND</a:t>
            </a:r>
            <a:endParaRPr sz="1600" u="sng" dirty="0">
              <a:solidFill>
                <a:srgbClr val="0B0C0C"/>
              </a:solidFill>
              <a:latin typeface="Arial"/>
              <a:ea typeface="Arial"/>
              <a:cs typeface="Arial"/>
              <a:sym typeface="Arial"/>
            </a:endParaRPr>
          </a:p>
          <a:p>
            <a:pPr marL="609585" lvl="1"/>
            <a:endParaRPr sz="1600" dirty="0">
              <a:solidFill>
                <a:schemeClr val="dk1"/>
              </a:solidFill>
              <a:latin typeface="Arial"/>
              <a:ea typeface="Arial"/>
              <a:cs typeface="Arial"/>
              <a:sym typeface="Arial"/>
            </a:endParaRPr>
          </a:p>
          <a:p>
            <a:pPr marL="990575" lvl="1" indent="-380990">
              <a:buClr>
                <a:srgbClr val="0B0C0C"/>
              </a:buClr>
              <a:buSzPts val="1200"/>
              <a:buFont typeface="Arial"/>
              <a:buChar char="•"/>
            </a:pPr>
            <a:r>
              <a:rPr lang="en-US" sz="1600" dirty="0">
                <a:solidFill>
                  <a:srgbClr val="0B0C0C"/>
                </a:solidFill>
                <a:latin typeface="Arial"/>
                <a:ea typeface="Arial"/>
                <a:cs typeface="Arial"/>
                <a:sym typeface="Arial"/>
              </a:rPr>
              <a:t>The households net disposable income after modelled energy costs </a:t>
            </a:r>
            <a:r>
              <a:rPr lang="en-US" sz="1600" b="1" dirty="0">
                <a:solidFill>
                  <a:srgbClr val="0B0C0C"/>
                </a:solidFill>
                <a:latin typeface="Arial"/>
                <a:ea typeface="Arial"/>
                <a:cs typeface="Arial"/>
                <a:sym typeface="Arial"/>
              </a:rPr>
              <a:t>and</a:t>
            </a:r>
            <a:r>
              <a:rPr lang="en-US" sz="1600" dirty="0">
                <a:solidFill>
                  <a:srgbClr val="0B0C0C"/>
                </a:solidFill>
                <a:latin typeface="Arial"/>
                <a:ea typeface="Arial"/>
                <a:cs typeface="Arial"/>
                <a:sym typeface="Arial"/>
              </a:rPr>
              <a:t> housing costs is below the poverty line.</a:t>
            </a:r>
          </a:p>
          <a:p>
            <a:pPr marL="990575" lvl="1" indent="-380990">
              <a:buClr>
                <a:srgbClr val="0B0C0C"/>
              </a:buClr>
              <a:buSzPts val="1200"/>
              <a:buFont typeface="Arial"/>
              <a:buChar char="•"/>
            </a:pPr>
            <a:endParaRPr lang="en-US" sz="1600" dirty="0">
              <a:solidFill>
                <a:srgbClr val="0B0C0C"/>
              </a:solidFill>
              <a:latin typeface="Arial"/>
              <a:cs typeface="Arial"/>
              <a:sym typeface="Arial"/>
            </a:endParaRPr>
          </a:p>
          <a:p>
            <a:pPr marL="990575" lvl="1" indent="-380990">
              <a:buClr>
                <a:srgbClr val="0B0C0C"/>
              </a:buClr>
              <a:buSzPts val="1200"/>
              <a:buFont typeface="Arial"/>
              <a:buChar char="•"/>
            </a:pPr>
            <a:endParaRPr lang="en-US" sz="1600" dirty="0">
              <a:solidFill>
                <a:srgbClr val="0B0C0C"/>
              </a:solidFill>
              <a:latin typeface="Arial"/>
              <a:cs typeface="Arial"/>
              <a:sym typeface="Arial"/>
            </a:endParaRPr>
          </a:p>
          <a:p>
            <a:pPr marL="609585" lvl="1">
              <a:buClr>
                <a:srgbClr val="0B0C0C"/>
              </a:buClr>
              <a:buSzPts val="1200"/>
            </a:pPr>
            <a:endParaRPr sz="2400" dirty="0"/>
          </a:p>
          <a:p>
            <a:pPr marL="609585" lvl="1"/>
            <a:r>
              <a:rPr lang="en-US" sz="1867" b="1" dirty="0"/>
              <a:t>In 2022, there were an estimated 13.4 per cent of households (3.26 million) in fuel poverty in England under the Low Income Low Energy Efficiency (LILEE) metric</a:t>
            </a:r>
          </a:p>
          <a:p>
            <a:pPr marL="609585" lvl="1"/>
            <a:endParaRPr lang="en-US" sz="1867" b="1" dirty="0"/>
          </a:p>
          <a:p>
            <a:pPr marL="609585" lvl="1"/>
            <a:r>
              <a:rPr lang="en-US" sz="1867" b="1" dirty="0"/>
              <a:t>It is projected that by the end of 2023, fuel poverty will increase to 14.4 per cent (3.53 million)</a:t>
            </a:r>
          </a:p>
          <a:p>
            <a:pPr marL="609585" lvl="1"/>
            <a:endParaRPr sz="1867" dirty="0">
              <a:solidFill>
                <a:srgbClr val="0B0C0C"/>
              </a:solidFill>
              <a:latin typeface="Arial"/>
              <a:ea typeface="Arial"/>
              <a:cs typeface="Arial"/>
              <a:sym typeface="Arial"/>
            </a:endParaRPr>
          </a:p>
          <a:p>
            <a:pPr algn="r"/>
            <a:endParaRPr lang="en-US" sz="1067" dirty="0">
              <a:solidFill>
                <a:schemeClr val="dk1"/>
              </a:solidFill>
              <a:latin typeface="Arial"/>
              <a:ea typeface="Arial"/>
              <a:cs typeface="Arial"/>
              <a:sym typeface="Arial"/>
            </a:endParaRPr>
          </a:p>
          <a:p>
            <a:pPr algn="r"/>
            <a:r>
              <a:rPr lang="en-US" sz="1067" dirty="0">
                <a:solidFill>
                  <a:schemeClr val="dk1"/>
                </a:solidFill>
                <a:latin typeface="Arial"/>
                <a:ea typeface="Arial"/>
                <a:cs typeface="Arial"/>
                <a:sym typeface="Arial"/>
                <a:hlinkClick r:id="rId3"/>
              </a:rPr>
              <a:t>https://www.gov.uk/government/collections/fuel-poverty-statistics#:~:text=Fuel%20poverty%20in%20England%20is,High%20Costs%20(%20LIHC%20)%20indicator</a:t>
            </a:r>
            <a:r>
              <a:rPr lang="en-US" sz="1067" dirty="0">
                <a:solidFill>
                  <a:schemeClr val="dk1"/>
                </a:solidFill>
                <a:latin typeface="Arial"/>
                <a:ea typeface="Arial"/>
                <a:cs typeface="Arial"/>
                <a:sym typeface="Arial"/>
              </a:rPr>
              <a:t>.</a:t>
            </a:r>
          </a:p>
          <a:p>
            <a:pPr algn="r"/>
            <a:endParaRPr lang="en-US" sz="1067" kern="0" dirty="0">
              <a:solidFill>
                <a:srgbClr val="000000"/>
              </a:solidFill>
              <a:latin typeface="Arial"/>
              <a:ea typeface="Arial"/>
              <a:cs typeface="Arial"/>
              <a:sym typeface="Arial"/>
            </a:endParaRPr>
          </a:p>
          <a:p>
            <a:pPr algn="r"/>
            <a:r>
              <a:rPr lang="en-US" sz="1067" kern="0" dirty="0">
                <a:solidFill>
                  <a:srgbClr val="000000"/>
                </a:solidFill>
                <a:latin typeface="Arial"/>
                <a:ea typeface="Arial"/>
                <a:cs typeface="Arial"/>
                <a:sym typeface="Arial"/>
              </a:rPr>
              <a:t>https://assets.publishing.service.gov.uk/government/uploads/system/uploads/attachment_data/file/1139133/annual-fuel-poverty-statistics-lilee-report-2023-2022-data.pdf</a:t>
            </a:r>
            <a:endParaRPr lang="en-US" sz="1867" kern="0" dirty="0">
              <a:solidFill>
                <a:srgbClr val="000000"/>
              </a:solidFill>
              <a:latin typeface="Arial"/>
              <a:cs typeface="Arial"/>
              <a:sym typeface="Arial"/>
            </a:endParaRPr>
          </a:p>
          <a:p>
            <a:pPr algn="r"/>
            <a:endParaRPr lang="en-GB" sz="1067" dirty="0">
              <a:solidFill>
                <a:schemeClr val="dk1"/>
              </a:solidFill>
              <a:latin typeface="Arial"/>
              <a:ea typeface="Arial"/>
              <a:cs typeface="Arial"/>
              <a:sym typeface="Arial"/>
            </a:endParaRPr>
          </a:p>
          <a:p>
            <a:pPr algn="r"/>
            <a:endParaRPr sz="1067" dirty="0">
              <a:solidFill>
                <a:schemeClr val="dk1"/>
              </a:solidFill>
              <a:latin typeface="Arial"/>
              <a:ea typeface="Arial"/>
              <a:cs typeface="Arial"/>
              <a:sym typeface="Arial"/>
            </a:endParaRPr>
          </a:p>
        </p:txBody>
      </p:sp>
      <p:pic>
        <p:nvPicPr>
          <p:cNvPr id="84" name="Google Shape;84;p4" descr="Annual Fuel Poverty Statistics LILEE Report 2021 (2019 data)"/>
          <p:cNvPicPr preferRelativeResize="0"/>
          <p:nvPr/>
        </p:nvPicPr>
        <p:blipFill rotWithShape="1">
          <a:blip r:embed="rId4">
            <a:alphaModFix/>
          </a:blip>
          <a:srcRect/>
          <a:stretch/>
        </p:blipFill>
        <p:spPr>
          <a:xfrm>
            <a:off x="8408568" y="14084"/>
            <a:ext cx="3783433" cy="108356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6"/>
          <p:cNvSpPr txBox="1">
            <a:spLocks noGrp="1"/>
          </p:cNvSpPr>
          <p:nvPr>
            <p:ph type="title"/>
          </p:nvPr>
        </p:nvSpPr>
        <p:spPr>
          <a:xfrm>
            <a:off x="415600" y="317533"/>
            <a:ext cx="11360800" cy="763600"/>
          </a:xfrm>
          <a:prstGeom prst="rect">
            <a:avLst/>
          </a:prstGeom>
          <a:noFill/>
          <a:ln>
            <a:noFill/>
          </a:ln>
        </p:spPr>
        <p:txBody>
          <a:bodyPr spcFirstLastPara="1" wrap="square" lIns="121900" tIns="121900" rIns="121900" bIns="121900" anchor="t" anchorCtr="0">
            <a:noAutofit/>
          </a:bodyPr>
          <a:lstStyle/>
          <a:p>
            <a:r>
              <a:rPr lang="en-US"/>
              <a:t>Fuel Poverty – issues with definitions</a:t>
            </a:r>
            <a:endParaRPr/>
          </a:p>
        </p:txBody>
      </p:sp>
      <p:sp>
        <p:nvSpPr>
          <p:cNvPr id="97" name="Google Shape;97;p6"/>
          <p:cNvSpPr txBox="1">
            <a:spLocks noGrp="1"/>
          </p:cNvSpPr>
          <p:nvPr>
            <p:ph type="body" idx="1"/>
          </p:nvPr>
        </p:nvSpPr>
        <p:spPr>
          <a:xfrm>
            <a:off x="415600" y="1356967"/>
            <a:ext cx="11360800" cy="4555200"/>
          </a:xfrm>
          <a:prstGeom prst="rect">
            <a:avLst/>
          </a:prstGeom>
          <a:noFill/>
          <a:ln>
            <a:noFill/>
          </a:ln>
        </p:spPr>
        <p:txBody>
          <a:bodyPr spcFirstLastPara="1" wrap="square" lIns="121900" tIns="121900" rIns="121900" bIns="121900" anchor="t" anchorCtr="0">
            <a:noAutofit/>
          </a:bodyPr>
          <a:lstStyle/>
          <a:p>
            <a:r>
              <a:rPr lang="en-US" sz="2200" b="1" dirty="0">
                <a:solidFill>
                  <a:schemeClr val="dk1"/>
                </a:solidFill>
              </a:rPr>
              <a:t>The LILEE definition means that a household in a property with an energy efficiency rating of C or better (56% of dwellings in 2022) cannot be defined as being in fuel poverty, regardless of their income or the level of energy prices. </a:t>
            </a:r>
            <a:endParaRPr sz="2200" b="1" dirty="0"/>
          </a:p>
          <a:p>
            <a:r>
              <a:rPr lang="en-US" sz="2200" dirty="0">
                <a:solidFill>
                  <a:schemeClr val="dk1"/>
                </a:solidFill>
              </a:rPr>
              <a:t>The definition in England is therefore better viewed as a measure of progress against the Government’s fuel poverty target</a:t>
            </a:r>
          </a:p>
          <a:p>
            <a:r>
              <a:rPr lang="en-US" sz="2200" dirty="0">
                <a:solidFill>
                  <a:schemeClr val="tx1"/>
                </a:solidFill>
              </a:rPr>
              <a:t>The NEA define a household as fuel poor if it needs to </a:t>
            </a:r>
            <a:r>
              <a:rPr lang="en-US" sz="2200" b="1" dirty="0">
                <a:solidFill>
                  <a:schemeClr val="tx1"/>
                </a:solidFill>
              </a:rPr>
              <a:t>spend more than 10% of its income on energy</a:t>
            </a:r>
            <a:r>
              <a:rPr lang="en-US" sz="2200" dirty="0">
                <a:solidFill>
                  <a:schemeClr val="tx1"/>
                </a:solidFill>
              </a:rPr>
              <a:t> to provide a satisfactory heating regime.</a:t>
            </a:r>
          </a:p>
          <a:p>
            <a:r>
              <a:rPr lang="en-US" sz="2200" u="sng" dirty="0">
                <a:solidFill>
                  <a:schemeClr val="tx1"/>
                </a:solidFill>
                <a:hlinkClick r:id="rId3">
                  <a:extLst>
                    <a:ext uri="{A12FA001-AC4F-418D-AE19-62706E023703}">
                      <ahyp:hlinkClr xmlns:ahyp="http://schemas.microsoft.com/office/drawing/2018/hyperlinkcolor" val="tx"/>
                    </a:ext>
                  </a:extLst>
                </a:hlinkClick>
              </a:rPr>
              <a:t>The Government has estimated</a:t>
            </a:r>
            <a:r>
              <a:rPr lang="en-US" sz="2200" dirty="0">
                <a:solidFill>
                  <a:schemeClr val="tx1"/>
                </a:solidFill>
              </a:rPr>
              <a:t> that </a:t>
            </a:r>
            <a:r>
              <a:rPr lang="en-US" sz="2200" b="1" dirty="0">
                <a:solidFill>
                  <a:schemeClr val="tx1"/>
                </a:solidFill>
              </a:rPr>
              <a:t>8.8 million households (over 30% of households) </a:t>
            </a:r>
            <a:r>
              <a:rPr lang="en-US" sz="2200" dirty="0">
                <a:solidFill>
                  <a:schemeClr val="tx1"/>
                </a:solidFill>
              </a:rPr>
              <a:t>in England could be classed as fuel poor in 2023 using the 10% definition.</a:t>
            </a:r>
          </a:p>
          <a:p>
            <a:endParaRPr lang="en-US" sz="1867" dirty="0">
              <a:solidFill>
                <a:schemeClr val="dk1"/>
              </a:solidFill>
            </a:endParaRPr>
          </a:p>
          <a:p>
            <a:endParaRPr b="1" dirty="0">
              <a:solidFill>
                <a:schemeClr val="dk1"/>
              </a:solidFill>
              <a:latin typeface="Arial"/>
              <a:ea typeface="Arial"/>
              <a:cs typeface="Arial"/>
              <a:sym typeface="Arial"/>
            </a:endParaRPr>
          </a:p>
        </p:txBody>
      </p:sp>
      <p:pic>
        <p:nvPicPr>
          <p:cNvPr id="98" name="Google Shape;98;p6"/>
          <p:cNvPicPr preferRelativeResize="0"/>
          <p:nvPr/>
        </p:nvPicPr>
        <p:blipFill rotWithShape="1">
          <a:blip r:embed="rId4">
            <a:alphaModFix/>
          </a:blip>
          <a:srcRect/>
          <a:stretch/>
        </p:blipFill>
        <p:spPr>
          <a:xfrm>
            <a:off x="11086496" y="0"/>
            <a:ext cx="1105504" cy="108111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g291074d87be_0_0"/>
          <p:cNvSpPr txBox="1">
            <a:spLocks noGrp="1"/>
          </p:cNvSpPr>
          <p:nvPr>
            <p:ph type="title"/>
          </p:nvPr>
        </p:nvSpPr>
        <p:spPr>
          <a:xfrm>
            <a:off x="415600" y="113076"/>
            <a:ext cx="11360800" cy="763600"/>
          </a:xfrm>
          <a:prstGeom prst="rect">
            <a:avLst/>
          </a:prstGeom>
        </p:spPr>
        <p:txBody>
          <a:bodyPr spcFirstLastPara="1" wrap="square" lIns="121900" tIns="121900" rIns="121900" bIns="121900" anchor="t" anchorCtr="0">
            <a:noAutofit/>
          </a:bodyPr>
          <a:lstStyle/>
          <a:p>
            <a:r>
              <a:rPr lang="en-US" dirty="0"/>
              <a:t>Summary of recent energy developments</a:t>
            </a:r>
            <a:endParaRPr dirty="0"/>
          </a:p>
        </p:txBody>
      </p:sp>
      <p:sp>
        <p:nvSpPr>
          <p:cNvPr id="242" name="Google Shape;242;g291074d87be_0_0"/>
          <p:cNvSpPr txBox="1">
            <a:spLocks noGrp="1"/>
          </p:cNvSpPr>
          <p:nvPr>
            <p:ph type="body" idx="1"/>
          </p:nvPr>
        </p:nvSpPr>
        <p:spPr>
          <a:xfrm>
            <a:off x="415601" y="989752"/>
            <a:ext cx="5333200" cy="4555200"/>
          </a:xfrm>
          <a:prstGeom prst="rect">
            <a:avLst/>
          </a:prstGeom>
        </p:spPr>
        <p:txBody>
          <a:bodyPr spcFirstLastPara="1" wrap="square" lIns="121900" tIns="121900" rIns="121900" bIns="121900" anchor="t" anchorCtr="0">
            <a:noAutofit/>
          </a:bodyPr>
          <a:lstStyle/>
          <a:p>
            <a:pPr marL="0" indent="0">
              <a:buClr>
                <a:schemeClr val="dk1"/>
              </a:buClr>
              <a:buSzPts val="1100"/>
              <a:buNone/>
            </a:pPr>
            <a:r>
              <a:rPr lang="en-US" dirty="0">
                <a:solidFill>
                  <a:schemeClr val="dk1"/>
                </a:solidFill>
              </a:rPr>
              <a:t>• Price cap now down to £1,923 for a typical bill, but Government energy support now ended (EBSS and EPG). So prices not particularly different to last winter</a:t>
            </a:r>
          </a:p>
          <a:p>
            <a:pPr marL="0" indent="0">
              <a:buClr>
                <a:schemeClr val="dk1"/>
              </a:buClr>
              <a:buSzPts val="1100"/>
              <a:buNone/>
            </a:pPr>
            <a:r>
              <a:rPr lang="en-US" dirty="0">
                <a:solidFill>
                  <a:schemeClr val="dk1"/>
                </a:solidFill>
              </a:rPr>
              <a:t>• Price cap increasing in January 2024. Typical annual bill £2,023 (based on the same ‘typical use’ as Oct 2021).</a:t>
            </a:r>
            <a:endParaRPr dirty="0">
              <a:solidFill>
                <a:schemeClr val="dk1"/>
              </a:solidFill>
            </a:endParaRPr>
          </a:p>
          <a:p>
            <a:pPr marL="0" indent="0">
              <a:buClr>
                <a:schemeClr val="dk1"/>
              </a:buClr>
              <a:buSzPts val="1100"/>
              <a:buNone/>
            </a:pPr>
            <a:r>
              <a:rPr lang="en-US" dirty="0">
                <a:solidFill>
                  <a:schemeClr val="dk1"/>
                </a:solidFill>
              </a:rPr>
              <a:t>• More than one million households across the</a:t>
            </a:r>
            <a:endParaRPr dirty="0">
              <a:solidFill>
                <a:schemeClr val="dk1"/>
              </a:solidFill>
            </a:endParaRPr>
          </a:p>
          <a:p>
            <a:pPr marL="0" indent="0">
              <a:buClr>
                <a:schemeClr val="dk1"/>
              </a:buClr>
              <a:buSzPts val="1100"/>
              <a:buNone/>
            </a:pPr>
            <a:r>
              <a:rPr lang="en-US" dirty="0">
                <a:solidFill>
                  <a:schemeClr val="dk1"/>
                </a:solidFill>
              </a:rPr>
              <a:t>Warm Home Discount and Energy Bill Support</a:t>
            </a:r>
            <a:endParaRPr dirty="0">
              <a:solidFill>
                <a:schemeClr val="dk1"/>
              </a:solidFill>
            </a:endParaRPr>
          </a:p>
          <a:p>
            <a:pPr marL="0" indent="0">
              <a:buClr>
                <a:schemeClr val="dk1"/>
              </a:buClr>
              <a:buSzPts val="1100"/>
              <a:buNone/>
            </a:pPr>
            <a:r>
              <a:rPr lang="en-US" dirty="0">
                <a:solidFill>
                  <a:schemeClr val="dk1"/>
                </a:solidFill>
              </a:rPr>
              <a:t>Scheme missed out on £444m of support last</a:t>
            </a:r>
            <a:endParaRPr dirty="0">
              <a:solidFill>
                <a:schemeClr val="dk1"/>
              </a:solidFill>
            </a:endParaRPr>
          </a:p>
          <a:p>
            <a:pPr marL="0" indent="0">
              <a:buClr>
                <a:schemeClr val="dk1"/>
              </a:buClr>
              <a:buSzPts val="1100"/>
              <a:buNone/>
            </a:pPr>
            <a:r>
              <a:rPr lang="en-US" dirty="0">
                <a:solidFill>
                  <a:schemeClr val="dk1"/>
                </a:solidFill>
              </a:rPr>
              <a:t>winter.</a:t>
            </a:r>
            <a:endParaRPr dirty="0">
              <a:solidFill>
                <a:schemeClr val="dk1"/>
              </a:solidFill>
            </a:endParaRPr>
          </a:p>
          <a:p>
            <a:pPr marL="0" indent="0">
              <a:buClr>
                <a:schemeClr val="dk1"/>
              </a:buClr>
              <a:buSzPts val="1100"/>
              <a:buNone/>
            </a:pPr>
            <a:r>
              <a:rPr lang="en-US" dirty="0">
                <a:solidFill>
                  <a:schemeClr val="dk1"/>
                </a:solidFill>
              </a:rPr>
              <a:t>• Income support (</a:t>
            </a:r>
            <a:r>
              <a:rPr lang="en-US" dirty="0" err="1">
                <a:solidFill>
                  <a:schemeClr val="dk1"/>
                </a:solidFill>
              </a:rPr>
              <a:t>CoL</a:t>
            </a:r>
            <a:r>
              <a:rPr lang="en-US" dirty="0">
                <a:solidFill>
                  <a:schemeClr val="dk1"/>
                </a:solidFill>
              </a:rPr>
              <a:t> payments) continues for those in the social security system. But this is defrayed across different essentials.</a:t>
            </a:r>
          </a:p>
          <a:p>
            <a:pPr marL="0" indent="0">
              <a:buClr>
                <a:schemeClr val="dk1"/>
              </a:buClr>
              <a:buSzPts val="1100"/>
              <a:buNone/>
            </a:pPr>
            <a:r>
              <a:rPr lang="en-US" dirty="0">
                <a:solidFill>
                  <a:schemeClr val="dk1"/>
                </a:solidFill>
              </a:rPr>
              <a:t>• Energy debt has risen to £2.6 billion – its highest ever level.</a:t>
            </a:r>
          </a:p>
          <a:p>
            <a:pPr marL="0" indent="0">
              <a:buClr>
                <a:schemeClr val="dk1"/>
              </a:buClr>
              <a:buSzPts val="1100"/>
              <a:buNone/>
            </a:pPr>
            <a:endParaRPr dirty="0">
              <a:solidFill>
                <a:schemeClr val="dk1"/>
              </a:solidFill>
            </a:endParaRPr>
          </a:p>
          <a:p>
            <a:pPr marL="0" indent="0">
              <a:buClr>
                <a:schemeClr val="dk1"/>
              </a:buClr>
              <a:buSzPts val="1100"/>
              <a:buNone/>
            </a:pPr>
            <a:endParaRPr dirty="0">
              <a:solidFill>
                <a:schemeClr val="dk1"/>
              </a:solidFill>
            </a:endParaRPr>
          </a:p>
          <a:p>
            <a:pPr marL="0" indent="0">
              <a:buNone/>
            </a:pPr>
            <a:endParaRPr dirty="0">
              <a:solidFill>
                <a:schemeClr val="dk1"/>
              </a:solidFill>
            </a:endParaRPr>
          </a:p>
        </p:txBody>
      </p:sp>
      <p:sp>
        <p:nvSpPr>
          <p:cNvPr id="243" name="Google Shape;243;g291074d87be_0_0"/>
          <p:cNvSpPr txBox="1">
            <a:spLocks noGrp="1"/>
          </p:cNvSpPr>
          <p:nvPr>
            <p:ph type="body" idx="2"/>
          </p:nvPr>
        </p:nvSpPr>
        <p:spPr>
          <a:xfrm>
            <a:off x="6443199" y="989752"/>
            <a:ext cx="5333200" cy="4555200"/>
          </a:xfrm>
          <a:prstGeom prst="rect">
            <a:avLst/>
          </a:prstGeom>
        </p:spPr>
        <p:txBody>
          <a:bodyPr spcFirstLastPara="1" wrap="square" lIns="121900" tIns="121900" rIns="121900" bIns="121900" anchor="t" anchorCtr="0">
            <a:noAutofit/>
          </a:bodyPr>
          <a:lstStyle/>
          <a:p>
            <a:pPr marL="0" indent="0">
              <a:buClr>
                <a:schemeClr val="dk1"/>
              </a:buClr>
              <a:buSzPts val="1100"/>
              <a:buNone/>
            </a:pPr>
            <a:r>
              <a:rPr lang="en-US" dirty="0">
                <a:solidFill>
                  <a:schemeClr val="dk1"/>
                </a:solidFill>
              </a:rPr>
              <a:t>• NEA polling has shown that about one third of</a:t>
            </a:r>
            <a:endParaRPr dirty="0">
              <a:solidFill>
                <a:schemeClr val="dk1"/>
              </a:solidFill>
            </a:endParaRPr>
          </a:p>
          <a:p>
            <a:pPr marL="0" indent="0">
              <a:buClr>
                <a:schemeClr val="dk1"/>
              </a:buClr>
              <a:buSzPts val="1100"/>
              <a:buNone/>
            </a:pPr>
            <a:r>
              <a:rPr lang="en-US" dirty="0">
                <a:solidFill>
                  <a:schemeClr val="dk1"/>
                </a:solidFill>
              </a:rPr>
              <a:t>households believe they will struggle to heat their homes this winter.</a:t>
            </a:r>
            <a:endParaRPr dirty="0">
              <a:solidFill>
                <a:schemeClr val="dk1"/>
              </a:solidFill>
            </a:endParaRPr>
          </a:p>
          <a:p>
            <a:pPr marL="0" indent="0">
              <a:buClr>
                <a:schemeClr val="dk1"/>
              </a:buClr>
              <a:buSzPts val="1100"/>
              <a:buNone/>
            </a:pPr>
            <a:r>
              <a:rPr lang="en-US" dirty="0">
                <a:solidFill>
                  <a:schemeClr val="dk1"/>
                </a:solidFill>
              </a:rPr>
              <a:t>• NEA have written to the UK Government to</a:t>
            </a:r>
          </a:p>
          <a:p>
            <a:pPr marL="0" indent="0">
              <a:buClr>
                <a:schemeClr val="dk1"/>
              </a:buClr>
              <a:buSzPts val="1100"/>
              <a:buNone/>
            </a:pPr>
            <a:r>
              <a:rPr lang="en-US" dirty="0">
                <a:solidFill>
                  <a:schemeClr val="dk1"/>
                </a:solidFill>
              </a:rPr>
              <a:t>question why they have not yet consulted on a</a:t>
            </a:r>
          </a:p>
          <a:p>
            <a:pPr marL="0" indent="0">
              <a:buClr>
                <a:schemeClr val="dk1"/>
              </a:buClr>
              <a:buSzPts val="1100"/>
              <a:buNone/>
            </a:pPr>
            <a:r>
              <a:rPr lang="en-US" dirty="0">
                <a:solidFill>
                  <a:schemeClr val="dk1"/>
                </a:solidFill>
              </a:rPr>
              <a:t>social tariff, with signatories from over 140</a:t>
            </a:r>
          </a:p>
          <a:p>
            <a:pPr marL="0" indent="0">
              <a:buClr>
                <a:schemeClr val="dk1"/>
              </a:buClr>
              <a:buSzPts val="1100"/>
              <a:buNone/>
            </a:pPr>
            <a:r>
              <a:rPr lang="en-US" dirty="0" err="1">
                <a:solidFill>
                  <a:schemeClr val="dk1"/>
                </a:solidFill>
              </a:rPr>
              <a:t>organisations</a:t>
            </a:r>
            <a:r>
              <a:rPr lang="en-US" dirty="0">
                <a:solidFill>
                  <a:schemeClr val="dk1"/>
                </a:solidFill>
              </a:rPr>
              <a:t> and MPs</a:t>
            </a:r>
          </a:p>
          <a:p>
            <a:pPr marL="0" indent="0">
              <a:buClr>
                <a:schemeClr val="dk1"/>
              </a:buClr>
              <a:buSzPts val="1100"/>
              <a:buNone/>
            </a:pPr>
            <a:r>
              <a:rPr lang="en-US" dirty="0">
                <a:solidFill>
                  <a:schemeClr val="dk1"/>
                </a:solidFill>
              </a:rPr>
              <a:t>• Parliament recently debated energy social tariffs on 23/11, however still no mention of a consultation thus far.</a:t>
            </a:r>
          </a:p>
          <a:p>
            <a:pPr marL="0" indent="0">
              <a:buClr>
                <a:schemeClr val="dk1"/>
              </a:buClr>
              <a:buSzPts val="1100"/>
              <a:buNone/>
            </a:pPr>
            <a:r>
              <a:rPr lang="en-US" dirty="0">
                <a:solidFill>
                  <a:schemeClr val="dk1"/>
                </a:solidFill>
              </a:rPr>
              <a:t>• New YouGov Polling shows 1 in 4 UK adults have found it difficult to pay their energy bills in the last 3 months.</a:t>
            </a:r>
          </a:p>
          <a:p>
            <a:pPr marL="0" indent="0">
              <a:buClr>
                <a:schemeClr val="dk1"/>
              </a:buClr>
              <a:buSzPts val="1100"/>
              <a:buNone/>
            </a:pPr>
            <a:r>
              <a:rPr lang="en-US" dirty="0">
                <a:solidFill>
                  <a:schemeClr val="dk1"/>
                </a:solidFill>
              </a:rPr>
              <a:t>• 45 people die (in England &amp; Wales) each day of the winter months due to cold homes.</a:t>
            </a:r>
          </a:p>
          <a:p>
            <a:pPr marL="0" indent="0">
              <a:buClr>
                <a:schemeClr val="dk1"/>
              </a:buClr>
              <a:buSzPts val="1100"/>
              <a:buNone/>
            </a:pPr>
            <a:r>
              <a:rPr lang="en-US" dirty="0">
                <a:solidFill>
                  <a:schemeClr val="dk1"/>
                </a:solidFill>
              </a:rPr>
              <a:t>• Standing charges are being reviewed by Ofgem.</a:t>
            </a:r>
          </a:p>
          <a:p>
            <a:pPr marL="0" indent="0">
              <a:buClr>
                <a:schemeClr val="dk1"/>
              </a:buClr>
              <a:buSzPts val="1100"/>
              <a:buNone/>
            </a:pPr>
            <a:endParaRPr dirty="0"/>
          </a:p>
        </p:txBody>
      </p:sp>
      <p:pic>
        <p:nvPicPr>
          <p:cNvPr id="244" name="Google Shape;244;g291074d87be_0_0"/>
          <p:cNvPicPr preferRelativeResize="0"/>
          <p:nvPr/>
        </p:nvPicPr>
        <p:blipFill>
          <a:blip r:embed="rId3">
            <a:alphaModFix/>
          </a:blip>
          <a:stretch>
            <a:fillRect/>
          </a:stretch>
        </p:blipFill>
        <p:spPr>
          <a:xfrm>
            <a:off x="10880436" y="1"/>
            <a:ext cx="1311564" cy="8766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41"/>
          <p:cNvSpPr txBox="1">
            <a:spLocks noGrp="1"/>
          </p:cNvSpPr>
          <p:nvPr>
            <p:ph type="title"/>
          </p:nvPr>
        </p:nvSpPr>
        <p:spPr>
          <a:xfrm>
            <a:off x="415600" y="593367"/>
            <a:ext cx="11360800" cy="763600"/>
          </a:xfrm>
          <a:prstGeom prst="rect">
            <a:avLst/>
          </a:prstGeom>
          <a:noFill/>
          <a:ln>
            <a:noFill/>
          </a:ln>
        </p:spPr>
        <p:txBody>
          <a:bodyPr spcFirstLastPara="1" wrap="square" lIns="121900" tIns="121900" rIns="121900" bIns="121900" anchor="t" anchorCtr="0">
            <a:noAutofit/>
          </a:bodyPr>
          <a:lstStyle/>
          <a:p>
            <a:r>
              <a:rPr lang="en-US" b="1" dirty="0"/>
              <a:t>Warm Home Discount 2023-2024</a:t>
            </a:r>
            <a:endParaRPr dirty="0"/>
          </a:p>
        </p:txBody>
      </p:sp>
      <p:sp>
        <p:nvSpPr>
          <p:cNvPr id="415" name="Google Shape;415;p41"/>
          <p:cNvSpPr txBox="1">
            <a:spLocks noGrp="1"/>
          </p:cNvSpPr>
          <p:nvPr>
            <p:ph type="body" idx="1"/>
          </p:nvPr>
        </p:nvSpPr>
        <p:spPr>
          <a:xfrm>
            <a:off x="415600" y="1536633"/>
            <a:ext cx="11360800" cy="4555200"/>
          </a:xfrm>
          <a:prstGeom prst="rect">
            <a:avLst/>
          </a:prstGeom>
          <a:noFill/>
          <a:ln>
            <a:noFill/>
          </a:ln>
        </p:spPr>
        <p:txBody>
          <a:bodyPr spcFirstLastPara="1" wrap="square" lIns="121900" tIns="121900" rIns="121900" bIns="121900" anchor="t" anchorCtr="0">
            <a:noAutofit/>
          </a:bodyPr>
          <a:lstStyle/>
          <a:p>
            <a:r>
              <a:rPr lang="en-US" sz="2000" dirty="0">
                <a:solidFill>
                  <a:schemeClr val="dk1"/>
                </a:solidFill>
              </a:rPr>
              <a:t>Opened on the 16</a:t>
            </a:r>
            <a:r>
              <a:rPr lang="en-US" sz="2000" baseline="30000" dirty="0">
                <a:solidFill>
                  <a:schemeClr val="dk1"/>
                </a:solidFill>
              </a:rPr>
              <a:t>th</a:t>
            </a:r>
            <a:r>
              <a:rPr lang="en-US" sz="2000" dirty="0">
                <a:solidFill>
                  <a:schemeClr val="dk1"/>
                </a:solidFill>
              </a:rPr>
              <a:t> of October 2023.</a:t>
            </a:r>
            <a:endParaRPr sz="1600" dirty="0"/>
          </a:p>
          <a:p>
            <a:r>
              <a:rPr lang="en-US" sz="2000" dirty="0">
                <a:solidFill>
                  <a:schemeClr val="dk1"/>
                </a:solidFill>
              </a:rPr>
              <a:t>Eligibility checking tool will also open on the same date: </a:t>
            </a:r>
            <a:r>
              <a:rPr lang="en-US" sz="2000" u="sng" dirty="0">
                <a:solidFill>
                  <a:schemeClr val="dk1"/>
                </a:solidFill>
                <a:hlinkClick r:id="rId3">
                  <a:extLst>
                    <a:ext uri="{A12FA001-AC4F-418D-AE19-62706E023703}">
                      <ahyp:hlinkClr xmlns:ahyp="http://schemas.microsoft.com/office/drawing/2018/hyperlinkcolor" val="tx"/>
                    </a:ext>
                  </a:extLst>
                </a:hlinkClick>
              </a:rPr>
              <a:t>https://www.gov.uk/check-if-youre-eligible-for-warm-home-discount</a:t>
            </a:r>
            <a:endParaRPr lang="en-US" sz="2000" u="sng" dirty="0">
              <a:solidFill>
                <a:schemeClr val="dk1"/>
              </a:solidFill>
            </a:endParaRPr>
          </a:p>
          <a:p>
            <a:pPr marL="152396" indent="0" algn="ctr">
              <a:buNone/>
            </a:pPr>
            <a:r>
              <a:rPr lang="en-US" b="1" dirty="0">
                <a:solidFill>
                  <a:schemeClr val="tx1"/>
                </a:solidFill>
              </a:rPr>
              <a:t>You qualify if you either:</a:t>
            </a:r>
          </a:p>
          <a:p>
            <a:pPr algn="ctr"/>
            <a:r>
              <a:rPr lang="en-US" b="1" dirty="0">
                <a:solidFill>
                  <a:schemeClr val="tx1"/>
                </a:solidFill>
              </a:rPr>
              <a:t>get the </a:t>
            </a:r>
            <a:r>
              <a:rPr lang="en-US" b="1" dirty="0">
                <a:solidFill>
                  <a:schemeClr val="tx1"/>
                </a:solidFill>
                <a:hlinkClick r:id="rId4">
                  <a:extLst>
                    <a:ext uri="{A12FA001-AC4F-418D-AE19-62706E023703}">
                      <ahyp:hlinkClr xmlns:ahyp="http://schemas.microsoft.com/office/drawing/2018/hyperlinkcolor" val="tx"/>
                    </a:ext>
                  </a:extLst>
                </a:hlinkClick>
              </a:rPr>
              <a:t>Guarantee Credit element of Pension Credit</a:t>
            </a:r>
            <a:endParaRPr lang="en-US" b="1" dirty="0">
              <a:solidFill>
                <a:schemeClr val="tx1"/>
              </a:solidFill>
            </a:endParaRPr>
          </a:p>
          <a:p>
            <a:pPr algn="ctr"/>
            <a:r>
              <a:rPr lang="en-US" b="1" dirty="0">
                <a:solidFill>
                  <a:schemeClr val="tx1"/>
                </a:solidFill>
                <a:hlinkClick r:id="rId5">
                  <a:extLst>
                    <a:ext uri="{A12FA001-AC4F-418D-AE19-62706E023703}">
                      <ahyp:hlinkClr xmlns:ahyp="http://schemas.microsoft.com/office/drawing/2018/hyperlinkcolor" val="tx"/>
                    </a:ext>
                  </a:extLst>
                </a:hlinkClick>
              </a:rPr>
              <a:t>are on a low income</a:t>
            </a:r>
            <a:r>
              <a:rPr lang="en-US" b="1" dirty="0">
                <a:solidFill>
                  <a:schemeClr val="tx1"/>
                </a:solidFill>
              </a:rPr>
              <a:t> and have high energy costs</a:t>
            </a:r>
          </a:p>
          <a:p>
            <a:r>
              <a:rPr lang="en-GB" sz="2000" dirty="0">
                <a:solidFill>
                  <a:schemeClr val="dk1"/>
                </a:solidFill>
              </a:rPr>
              <a:t>If eligible, will receive automatically. Keep an eye out for a letter being sent </a:t>
            </a:r>
            <a:endParaRPr lang="en-US" sz="2000" dirty="0">
              <a:solidFill>
                <a:schemeClr val="dk1"/>
              </a:solidFill>
            </a:endParaRPr>
          </a:p>
          <a:p>
            <a:r>
              <a:rPr lang="en-US" sz="2000" dirty="0">
                <a:solidFill>
                  <a:schemeClr val="dk1"/>
                </a:solidFill>
              </a:rPr>
              <a:t>Principal changes to eligibility criteria are:</a:t>
            </a:r>
            <a:endParaRPr lang="en-US" sz="1600" dirty="0"/>
          </a:p>
          <a:p>
            <a:r>
              <a:rPr lang="en-US" sz="2000" b="1" dirty="0">
                <a:solidFill>
                  <a:schemeClr val="dk1"/>
                </a:solidFill>
              </a:rPr>
              <a:t>Adjusting the high energy cost threshold: </a:t>
            </a:r>
            <a:r>
              <a:rPr lang="en-US" sz="2000" dirty="0">
                <a:solidFill>
                  <a:schemeClr val="dk1"/>
                </a:solidFill>
              </a:rPr>
              <a:t>Lowering the threshold for a property considered as having high energy costs, so that more households will ultimately turn out to be eligible. </a:t>
            </a:r>
            <a:endParaRPr sz="1600" dirty="0"/>
          </a:p>
          <a:p>
            <a:r>
              <a:rPr lang="en-US" sz="2000" b="1" dirty="0">
                <a:solidFill>
                  <a:schemeClr val="dk1"/>
                </a:solidFill>
              </a:rPr>
              <a:t>High-energy-cost carry over: </a:t>
            </a:r>
            <a:r>
              <a:rPr lang="en-US" sz="2000" dirty="0">
                <a:solidFill>
                  <a:schemeClr val="dk1"/>
                </a:solidFill>
              </a:rPr>
              <a:t>The scenarios in which a household’s high-energy-cost status from a previous scheme year can be carried over into scheme year 13 and future scheme years, provided the high-energy-cost threshold is not raised. </a:t>
            </a:r>
            <a:endParaRPr sz="1600" dirty="0"/>
          </a:p>
          <a:p>
            <a:pPr indent="-304792">
              <a:buNone/>
            </a:pPr>
            <a:endParaRPr sz="2133" dirty="0">
              <a:solidFill>
                <a:schemeClr val="dk1"/>
              </a:solidFill>
            </a:endParaRPr>
          </a:p>
          <a:p>
            <a:pPr indent="-304792">
              <a:buNone/>
            </a:pPr>
            <a:endParaRPr sz="2133" dirty="0">
              <a:solidFill>
                <a:schemeClr val="dk1"/>
              </a:solidFill>
            </a:endParaRPr>
          </a:p>
          <a:p>
            <a:pPr marL="152396" indent="0">
              <a:buNone/>
            </a:pPr>
            <a:r>
              <a:rPr lang="en-US" sz="1600" dirty="0">
                <a:solidFill>
                  <a:schemeClr val="dk1"/>
                </a:solidFill>
              </a:rPr>
              <a:t>https://assets.publishing.service.gov.uk/government/uploads/system/uploads/attachment_data/file/1183969/warm-home-discount-eligibility-statement-2023.pdf</a:t>
            </a:r>
            <a:endParaRPr dirty="0"/>
          </a:p>
        </p:txBody>
      </p:sp>
      <p:pic>
        <p:nvPicPr>
          <p:cNvPr id="416" name="Google Shape;416;p41"/>
          <p:cNvPicPr preferRelativeResize="0"/>
          <p:nvPr/>
        </p:nvPicPr>
        <p:blipFill rotWithShape="1">
          <a:blip r:embed="rId6">
            <a:alphaModFix/>
          </a:blip>
          <a:srcRect/>
          <a:stretch/>
        </p:blipFill>
        <p:spPr>
          <a:xfrm>
            <a:off x="11086496" y="0"/>
            <a:ext cx="1105504" cy="108111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45"/>
          <p:cNvSpPr txBox="1">
            <a:spLocks noGrp="1"/>
          </p:cNvSpPr>
          <p:nvPr>
            <p:ph type="title"/>
          </p:nvPr>
        </p:nvSpPr>
        <p:spPr>
          <a:xfrm>
            <a:off x="415600" y="444964"/>
            <a:ext cx="11399512" cy="912003"/>
          </a:xfrm>
          <a:prstGeom prst="rect">
            <a:avLst/>
          </a:prstGeom>
          <a:solidFill>
            <a:schemeClr val="accent1"/>
          </a:solidFill>
          <a:ln>
            <a:noFill/>
          </a:ln>
        </p:spPr>
        <p:txBody>
          <a:bodyPr spcFirstLastPara="1" wrap="square" lIns="121900" tIns="121900" rIns="121900" bIns="121900" anchor="t" anchorCtr="0">
            <a:noAutofit/>
          </a:bodyPr>
          <a:lstStyle/>
          <a:p>
            <a:pPr>
              <a:lnSpc>
                <a:spcPct val="170000"/>
              </a:lnSpc>
              <a:buSzPts val="1100"/>
            </a:pPr>
            <a:r>
              <a:rPr lang="en-US" sz="3200" b="1"/>
              <a:t>Priority Services Register</a:t>
            </a:r>
            <a:endParaRPr sz="3200" b="1"/>
          </a:p>
          <a:p>
            <a:pPr>
              <a:spcBef>
                <a:spcPts val="1600"/>
              </a:spcBef>
            </a:pPr>
            <a:endParaRPr/>
          </a:p>
        </p:txBody>
      </p:sp>
      <p:sp>
        <p:nvSpPr>
          <p:cNvPr id="448" name="Google Shape;448;p45"/>
          <p:cNvSpPr txBox="1">
            <a:spLocks noGrp="1"/>
          </p:cNvSpPr>
          <p:nvPr>
            <p:ph type="body" idx="1"/>
          </p:nvPr>
        </p:nvSpPr>
        <p:spPr>
          <a:xfrm>
            <a:off x="454312" y="1536633"/>
            <a:ext cx="11360800" cy="4728000"/>
          </a:xfrm>
          <a:prstGeom prst="rect">
            <a:avLst/>
          </a:prstGeom>
          <a:noFill/>
          <a:ln>
            <a:noFill/>
          </a:ln>
        </p:spPr>
        <p:txBody>
          <a:bodyPr spcFirstLastPara="1" wrap="square" lIns="121900" tIns="121900" rIns="121900" bIns="121900" anchor="t" anchorCtr="0">
            <a:noAutofit/>
          </a:bodyPr>
          <a:lstStyle/>
          <a:p>
            <a:pPr marL="0" indent="0">
              <a:lnSpc>
                <a:spcPct val="100000"/>
              </a:lnSpc>
              <a:buClr>
                <a:schemeClr val="dk1"/>
              </a:buClr>
              <a:buSzPts val="1100"/>
              <a:buNone/>
            </a:pPr>
            <a:r>
              <a:rPr lang="en-US" dirty="0">
                <a:solidFill>
                  <a:schemeClr val="dk1"/>
                </a:solidFill>
              </a:rPr>
              <a:t>Offers extra services free of charge if someone is:</a:t>
            </a:r>
            <a:endParaRPr dirty="0">
              <a:solidFill>
                <a:schemeClr val="dk1"/>
              </a:solidFill>
            </a:endParaRPr>
          </a:p>
          <a:p>
            <a:pPr marL="1219170">
              <a:lnSpc>
                <a:spcPct val="100000"/>
              </a:lnSpc>
              <a:spcBef>
                <a:spcPts val="1600"/>
              </a:spcBef>
              <a:buClr>
                <a:schemeClr val="dk1"/>
              </a:buClr>
            </a:pPr>
            <a:r>
              <a:rPr lang="en-US" sz="2267" dirty="0">
                <a:solidFill>
                  <a:schemeClr val="dk1"/>
                </a:solidFill>
              </a:rPr>
              <a:t>over 60</a:t>
            </a:r>
            <a:endParaRPr dirty="0"/>
          </a:p>
          <a:p>
            <a:pPr marL="1219170">
              <a:lnSpc>
                <a:spcPct val="100000"/>
              </a:lnSpc>
              <a:buClr>
                <a:schemeClr val="dk1"/>
              </a:buClr>
            </a:pPr>
            <a:r>
              <a:rPr lang="en-US" sz="2267" dirty="0">
                <a:solidFill>
                  <a:schemeClr val="dk1"/>
                </a:solidFill>
              </a:rPr>
              <a:t>disabled or chronically sick</a:t>
            </a:r>
            <a:endParaRPr sz="2267" dirty="0">
              <a:solidFill>
                <a:schemeClr val="dk1"/>
              </a:solidFill>
            </a:endParaRPr>
          </a:p>
          <a:p>
            <a:pPr marL="1219170">
              <a:lnSpc>
                <a:spcPct val="100000"/>
              </a:lnSpc>
              <a:buClr>
                <a:schemeClr val="dk1"/>
              </a:buClr>
            </a:pPr>
            <a:r>
              <a:rPr lang="en-US" sz="2267" dirty="0">
                <a:solidFill>
                  <a:schemeClr val="dk1"/>
                </a:solidFill>
              </a:rPr>
              <a:t>has a long-term medical condition</a:t>
            </a:r>
            <a:endParaRPr sz="2267" dirty="0">
              <a:solidFill>
                <a:schemeClr val="dk1"/>
              </a:solidFill>
            </a:endParaRPr>
          </a:p>
          <a:p>
            <a:pPr marL="1219170">
              <a:lnSpc>
                <a:spcPct val="100000"/>
              </a:lnSpc>
              <a:buClr>
                <a:schemeClr val="dk1"/>
              </a:buClr>
            </a:pPr>
            <a:r>
              <a:rPr lang="en-US" sz="2267" dirty="0">
                <a:solidFill>
                  <a:schemeClr val="dk1"/>
                </a:solidFill>
              </a:rPr>
              <a:t>has a hearing or visual impairment or additional communication needs</a:t>
            </a:r>
            <a:endParaRPr sz="2267" dirty="0">
              <a:solidFill>
                <a:schemeClr val="dk1"/>
              </a:solidFill>
            </a:endParaRPr>
          </a:p>
          <a:p>
            <a:pPr marL="1219170">
              <a:lnSpc>
                <a:spcPct val="100000"/>
              </a:lnSpc>
              <a:buClr>
                <a:schemeClr val="dk1"/>
              </a:buClr>
            </a:pPr>
            <a:r>
              <a:rPr lang="en-US" sz="2267" dirty="0">
                <a:solidFill>
                  <a:schemeClr val="dk1"/>
                </a:solidFill>
              </a:rPr>
              <a:t>in a vulnerable situation</a:t>
            </a:r>
            <a:endParaRPr dirty="0"/>
          </a:p>
          <a:p>
            <a:pPr marL="1219170">
              <a:lnSpc>
                <a:spcPct val="100000"/>
              </a:lnSpc>
              <a:buClr>
                <a:schemeClr val="dk1"/>
              </a:buClr>
            </a:pPr>
            <a:r>
              <a:rPr lang="en-US" sz="2267" dirty="0">
                <a:solidFill>
                  <a:schemeClr val="dk1"/>
                </a:solidFill>
              </a:rPr>
              <a:t>Has children under 5</a:t>
            </a:r>
            <a:endParaRPr dirty="0"/>
          </a:p>
          <a:p>
            <a:pPr marL="0" indent="0" algn="ctr">
              <a:lnSpc>
                <a:spcPct val="100000"/>
              </a:lnSpc>
              <a:spcBef>
                <a:spcPts val="1600"/>
              </a:spcBef>
              <a:buClr>
                <a:schemeClr val="dk1"/>
              </a:buClr>
              <a:buSzPts val="1100"/>
              <a:buNone/>
            </a:pPr>
            <a:r>
              <a:rPr lang="en-US" sz="2267" b="1" i="1" dirty="0">
                <a:solidFill>
                  <a:schemeClr val="accent5"/>
                </a:solidFill>
                <a:highlight>
                  <a:srgbClr val="FFFFFF"/>
                </a:highlight>
              </a:rPr>
              <a:t>Online applications and leaflets cover both Water, Gas, Electricity and networks PSR</a:t>
            </a:r>
            <a:endParaRPr dirty="0"/>
          </a:p>
          <a:p>
            <a:pPr marL="0" indent="0" algn="ctr">
              <a:lnSpc>
                <a:spcPct val="100000"/>
              </a:lnSpc>
              <a:spcBef>
                <a:spcPts val="1600"/>
              </a:spcBef>
              <a:buClr>
                <a:schemeClr val="dk1"/>
              </a:buClr>
              <a:buSzPts val="1100"/>
              <a:buNone/>
            </a:pPr>
            <a:r>
              <a:rPr lang="en-US" sz="1867" b="1" i="1" dirty="0">
                <a:solidFill>
                  <a:schemeClr val="dk1"/>
                </a:solidFill>
              </a:rPr>
              <a:t>Links to websites are on the useful information list to be emailed after.</a:t>
            </a:r>
            <a:endParaRPr dirty="0"/>
          </a:p>
          <a:p>
            <a:pPr marL="0" indent="0" algn="ctr">
              <a:lnSpc>
                <a:spcPct val="100000"/>
              </a:lnSpc>
              <a:spcBef>
                <a:spcPts val="1600"/>
              </a:spcBef>
              <a:buClr>
                <a:schemeClr val="dk1"/>
              </a:buClr>
              <a:buSzPts val="1100"/>
              <a:buNone/>
            </a:pPr>
            <a:endParaRPr sz="1867" dirty="0">
              <a:solidFill>
                <a:schemeClr val="dk1"/>
              </a:solidFill>
              <a:highlight>
                <a:srgbClr val="FFFFFF"/>
              </a:highlight>
            </a:endParaRPr>
          </a:p>
          <a:p>
            <a:pPr marL="0" indent="0">
              <a:spcBef>
                <a:spcPts val="1600"/>
              </a:spcBef>
              <a:spcAft>
                <a:spcPts val="2133"/>
              </a:spcAft>
              <a:buNone/>
            </a:pPr>
            <a:endParaRPr dirty="0"/>
          </a:p>
        </p:txBody>
      </p:sp>
      <p:pic>
        <p:nvPicPr>
          <p:cNvPr id="449" name="Google Shape;449;p45" descr="Priority services"/>
          <p:cNvPicPr preferRelativeResize="0"/>
          <p:nvPr/>
        </p:nvPicPr>
        <p:blipFill rotWithShape="1">
          <a:blip r:embed="rId3">
            <a:alphaModFix/>
          </a:blip>
          <a:srcRect/>
          <a:stretch/>
        </p:blipFill>
        <p:spPr>
          <a:xfrm>
            <a:off x="9107237" y="337541"/>
            <a:ext cx="2669163" cy="1742088"/>
          </a:xfrm>
          <a:prstGeom prst="rect">
            <a:avLst/>
          </a:prstGeom>
          <a:noFill/>
          <a:ln>
            <a:noFill/>
          </a:ln>
        </p:spPr>
      </p:pic>
      <p:pic>
        <p:nvPicPr>
          <p:cNvPr id="450" name="Google Shape;450;p45" descr="Collaboration is key at Wessex Water/SSEN event"/>
          <p:cNvPicPr preferRelativeResize="0"/>
          <p:nvPr/>
        </p:nvPicPr>
        <p:blipFill rotWithShape="1">
          <a:blip r:embed="rId4">
            <a:alphaModFix/>
          </a:blip>
          <a:srcRect/>
          <a:stretch/>
        </p:blipFill>
        <p:spPr>
          <a:xfrm>
            <a:off x="9602064" y="1720960"/>
            <a:ext cx="2047573" cy="1364488"/>
          </a:xfrm>
          <a:prstGeom prst="rect">
            <a:avLst/>
          </a:prstGeom>
          <a:noFill/>
          <a:ln>
            <a:noFill/>
          </a:ln>
        </p:spPr>
      </p:pic>
      <p:pic>
        <p:nvPicPr>
          <p:cNvPr id="451" name="Google Shape;451;p45"/>
          <p:cNvPicPr preferRelativeResize="0"/>
          <p:nvPr/>
        </p:nvPicPr>
        <p:blipFill rotWithShape="1">
          <a:blip r:embed="rId5">
            <a:alphaModFix/>
          </a:blip>
          <a:srcRect/>
          <a:stretch/>
        </p:blipFill>
        <p:spPr>
          <a:xfrm>
            <a:off x="11086496" y="5776883"/>
            <a:ext cx="1105504" cy="108111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graphicFrame>
        <p:nvGraphicFramePr>
          <p:cNvPr id="456" name="Google Shape;456;p46"/>
          <p:cNvGraphicFramePr/>
          <p:nvPr>
            <p:extLst>
              <p:ext uri="{D42A27DB-BD31-4B8C-83A1-F6EECF244321}">
                <p14:modId xmlns:p14="http://schemas.microsoft.com/office/powerpoint/2010/main" val="1315115562"/>
              </p:ext>
            </p:extLst>
          </p:nvPr>
        </p:nvGraphicFramePr>
        <p:xfrm>
          <a:off x="451384" y="333244"/>
          <a:ext cx="11289233" cy="5977598"/>
        </p:xfrm>
        <a:graphic>
          <a:graphicData uri="http://schemas.openxmlformats.org/drawingml/2006/table">
            <a:tbl>
              <a:tblPr firstRow="1" bandRow="1">
                <a:tableStyleId>{1E171933-4619-4E11-9A3F-F7608DF75F80}</a:tableStyleId>
              </a:tblPr>
              <a:tblGrid>
                <a:gridCol w="3873333">
                  <a:extLst>
                    <a:ext uri="{9D8B030D-6E8A-4147-A177-3AD203B41FA5}">
                      <a16:colId xmlns:a16="http://schemas.microsoft.com/office/drawing/2014/main" val="20000"/>
                    </a:ext>
                  </a:extLst>
                </a:gridCol>
                <a:gridCol w="7415900">
                  <a:extLst>
                    <a:ext uri="{9D8B030D-6E8A-4147-A177-3AD203B41FA5}">
                      <a16:colId xmlns:a16="http://schemas.microsoft.com/office/drawing/2014/main" val="20001"/>
                    </a:ext>
                  </a:extLst>
                </a:gridCol>
              </a:tblGrid>
              <a:tr h="528333">
                <a:tc gridSpan="2">
                  <a:txBody>
                    <a:bodyPr/>
                    <a:lstStyle/>
                    <a:p>
                      <a:pPr marL="0" marR="0" lvl="0" indent="0" algn="ctr" rtl="0">
                        <a:lnSpc>
                          <a:spcPct val="100000"/>
                        </a:lnSpc>
                        <a:spcBef>
                          <a:spcPts val="0"/>
                        </a:spcBef>
                        <a:spcAft>
                          <a:spcPts val="0"/>
                        </a:spcAft>
                        <a:buNone/>
                      </a:pPr>
                      <a:r>
                        <a:rPr lang="en-US" sz="2700" u="none" strike="noStrike" cap="none" dirty="0"/>
                        <a:t>Priority Services Register- benefits </a:t>
                      </a:r>
                      <a:endParaRPr sz="2700" u="none" strike="noStrike" cap="none" dirty="0"/>
                    </a:p>
                  </a:txBody>
                  <a:tcPr marL="121933" marR="121933" marT="60967" marB="60967"/>
                </a:tc>
                <a:tc hMerge="1">
                  <a:txBody>
                    <a:bodyPr/>
                    <a:lstStyle/>
                    <a:p>
                      <a:endParaRPr lang="en-US"/>
                    </a:p>
                  </a:txBody>
                  <a:tcPr/>
                </a:tc>
                <a:extLst>
                  <a:ext uri="{0D108BD9-81ED-4DB2-BD59-A6C34878D82A}">
                    <a16:rowId xmlns:a16="http://schemas.microsoft.com/office/drawing/2014/main" val="10000"/>
                  </a:ext>
                </a:extLst>
              </a:tr>
              <a:tr h="494467">
                <a:tc>
                  <a:txBody>
                    <a:bodyPr/>
                    <a:lstStyle/>
                    <a:p>
                      <a:pPr marL="0" marR="0" lvl="0" indent="0" algn="l" rtl="0">
                        <a:lnSpc>
                          <a:spcPct val="100000"/>
                        </a:lnSpc>
                        <a:spcBef>
                          <a:spcPts val="0"/>
                        </a:spcBef>
                        <a:spcAft>
                          <a:spcPts val="0"/>
                        </a:spcAft>
                        <a:buClr>
                          <a:srgbClr val="000000"/>
                        </a:buClr>
                        <a:buSzPts val="900"/>
                        <a:buFont typeface="Arial"/>
                        <a:buNone/>
                      </a:pPr>
                      <a:r>
                        <a:rPr lang="en-US" sz="1200" u="none" strike="noStrike" cap="none"/>
                        <a:t>Advance notice of planned power cuts</a:t>
                      </a:r>
                      <a:endParaRPr sz="2500"/>
                    </a:p>
                    <a:p>
                      <a:pPr marL="146050" marR="0" lvl="0" indent="0" algn="l" rtl="0">
                        <a:lnSpc>
                          <a:spcPct val="100000"/>
                        </a:lnSpc>
                        <a:spcBef>
                          <a:spcPts val="0"/>
                        </a:spcBef>
                        <a:spcAft>
                          <a:spcPts val="0"/>
                        </a:spcAft>
                        <a:buClr>
                          <a:srgbClr val="000000"/>
                        </a:buClr>
                        <a:buSzPts val="1300"/>
                        <a:buFont typeface="Arial"/>
                        <a:buNone/>
                      </a:pPr>
                      <a:endParaRPr sz="1200" u="none" strike="noStrike" cap="none"/>
                    </a:p>
                  </a:txBody>
                  <a:tcPr marL="121933" marR="121933" marT="60967" marB="60967"/>
                </a:tc>
                <a:tc>
                  <a:txBody>
                    <a:bodyPr/>
                    <a:lstStyle/>
                    <a:p>
                      <a:pPr marL="171450" marR="0" lvl="4" indent="-171450" algn="l" rtl="0">
                        <a:lnSpc>
                          <a:spcPct val="100000"/>
                        </a:lnSpc>
                        <a:spcBef>
                          <a:spcPts val="0"/>
                        </a:spcBef>
                        <a:spcAft>
                          <a:spcPts val="0"/>
                        </a:spcAft>
                        <a:buClr>
                          <a:srgbClr val="000000"/>
                        </a:buClr>
                        <a:buSzPts val="900"/>
                        <a:buFont typeface="Arial"/>
                        <a:buChar char="•"/>
                      </a:pPr>
                      <a:r>
                        <a:rPr lang="en-US" sz="1200" u="none" strike="noStrike" cap="none"/>
                        <a:t>If reliant medically on your energy supply network operators will give advance notice of planned power cuts, e.g due to engineering work.</a:t>
                      </a:r>
                      <a:endParaRPr sz="2500"/>
                    </a:p>
                  </a:txBody>
                  <a:tcPr marL="121933" marR="121933" marT="60967" marB="60967"/>
                </a:tc>
                <a:extLst>
                  <a:ext uri="{0D108BD9-81ED-4DB2-BD59-A6C34878D82A}">
                    <a16:rowId xmlns:a16="http://schemas.microsoft.com/office/drawing/2014/main" val="10001"/>
                  </a:ext>
                </a:extLst>
              </a:tr>
              <a:tr h="670573">
                <a:tc>
                  <a:txBody>
                    <a:bodyPr/>
                    <a:lstStyle/>
                    <a:p>
                      <a:pPr marL="0" marR="0" lvl="0" indent="0" algn="l" rtl="0">
                        <a:lnSpc>
                          <a:spcPct val="100000"/>
                        </a:lnSpc>
                        <a:spcBef>
                          <a:spcPts val="0"/>
                        </a:spcBef>
                        <a:spcAft>
                          <a:spcPts val="0"/>
                        </a:spcAft>
                        <a:buClr>
                          <a:srgbClr val="000000"/>
                        </a:buClr>
                        <a:buSzPts val="900"/>
                        <a:buFont typeface="Arial"/>
                        <a:buNone/>
                      </a:pPr>
                      <a:r>
                        <a:rPr lang="en-US" sz="1200" u="none" strike="noStrike" cap="none" dirty="0"/>
                        <a:t>Priority support in an emergency</a:t>
                      </a:r>
                      <a:endParaRPr sz="2500" dirty="0"/>
                    </a:p>
                    <a:p>
                      <a:pPr marL="0" marR="0" lvl="0" indent="0" algn="l" rtl="0">
                        <a:lnSpc>
                          <a:spcPct val="100000"/>
                        </a:lnSpc>
                        <a:spcBef>
                          <a:spcPts val="0"/>
                        </a:spcBef>
                        <a:spcAft>
                          <a:spcPts val="0"/>
                        </a:spcAft>
                        <a:buNone/>
                      </a:pPr>
                      <a:endParaRPr sz="1200" u="none" strike="noStrike" cap="none" dirty="0"/>
                    </a:p>
                  </a:txBody>
                  <a:tcPr marL="121933" marR="121933" marT="60967" marB="60967"/>
                </a:tc>
                <a:tc>
                  <a:txBody>
                    <a:bodyPr/>
                    <a:lstStyle/>
                    <a:p>
                      <a:pPr marL="317500" marR="0" lvl="0" indent="-171450" algn="l" rtl="0">
                        <a:lnSpc>
                          <a:spcPct val="100000"/>
                        </a:lnSpc>
                        <a:spcBef>
                          <a:spcPts val="0"/>
                        </a:spcBef>
                        <a:spcAft>
                          <a:spcPts val="0"/>
                        </a:spcAft>
                        <a:buClr>
                          <a:srgbClr val="000000"/>
                        </a:buClr>
                        <a:buSzPts val="1300"/>
                        <a:buFont typeface="Arial"/>
                        <a:buChar char="•"/>
                      </a:pPr>
                      <a:r>
                        <a:rPr lang="en-US" sz="1200" u="none" strike="noStrike" cap="none"/>
                        <a:t>The network operator can provide alternative heating and cooking facilities if supply interruption.</a:t>
                      </a:r>
                      <a:endParaRPr sz="2500"/>
                    </a:p>
                    <a:p>
                      <a:pPr marL="317500" marR="0" lvl="0" indent="-171450" algn="l" rtl="0">
                        <a:lnSpc>
                          <a:spcPct val="100000"/>
                        </a:lnSpc>
                        <a:spcBef>
                          <a:spcPts val="0"/>
                        </a:spcBef>
                        <a:spcAft>
                          <a:spcPts val="0"/>
                        </a:spcAft>
                        <a:buClr>
                          <a:srgbClr val="000000"/>
                        </a:buClr>
                        <a:buSzPts val="1300"/>
                        <a:buFont typeface="Arial"/>
                        <a:buChar char="•"/>
                      </a:pPr>
                      <a:r>
                        <a:rPr lang="en-US" sz="1200" u="none" strike="noStrike" cap="none"/>
                        <a:t>The British Red Cross may be able to provide hot food, blankets and emergency batteries to vulnerable customers without power.</a:t>
                      </a:r>
                      <a:endParaRPr sz="2500"/>
                    </a:p>
                  </a:txBody>
                  <a:tcPr marL="121933" marR="121933" marT="60967" marB="60967"/>
                </a:tc>
                <a:extLst>
                  <a:ext uri="{0D108BD9-81ED-4DB2-BD59-A6C34878D82A}">
                    <a16:rowId xmlns:a16="http://schemas.microsoft.com/office/drawing/2014/main" val="10002"/>
                  </a:ext>
                </a:extLst>
              </a:tr>
              <a:tr h="670573">
                <a:tc>
                  <a:txBody>
                    <a:bodyPr/>
                    <a:lstStyle/>
                    <a:p>
                      <a:pPr marL="0" marR="0" lvl="0" indent="0" algn="l" rtl="0">
                        <a:lnSpc>
                          <a:spcPct val="100000"/>
                        </a:lnSpc>
                        <a:spcBef>
                          <a:spcPts val="0"/>
                        </a:spcBef>
                        <a:spcAft>
                          <a:spcPts val="0"/>
                        </a:spcAft>
                        <a:buClr>
                          <a:srgbClr val="000000"/>
                        </a:buClr>
                        <a:buSzPts val="900"/>
                        <a:buFont typeface="Arial"/>
                        <a:buNone/>
                      </a:pPr>
                      <a:r>
                        <a:rPr lang="en-US" sz="1200" u="none" strike="noStrike" cap="none"/>
                        <a:t>Identification scheme</a:t>
                      </a:r>
                      <a:endParaRPr sz="2500"/>
                    </a:p>
                    <a:p>
                      <a:pPr marL="0" marR="0" lvl="0" indent="0" algn="l" rtl="0">
                        <a:lnSpc>
                          <a:spcPct val="100000"/>
                        </a:lnSpc>
                        <a:spcBef>
                          <a:spcPts val="0"/>
                        </a:spcBef>
                        <a:spcAft>
                          <a:spcPts val="0"/>
                        </a:spcAft>
                        <a:buNone/>
                      </a:pPr>
                      <a:endParaRPr sz="1200" u="none" strike="noStrike" cap="none"/>
                    </a:p>
                  </a:txBody>
                  <a:tcPr marL="121933" marR="121933" marT="60967" marB="60967"/>
                </a:tc>
                <a:tc>
                  <a:txBody>
                    <a:bodyPr/>
                    <a:lstStyle/>
                    <a:p>
                      <a:pPr marL="317500" marR="0" lvl="0" indent="-171450" algn="l" rtl="0">
                        <a:lnSpc>
                          <a:spcPct val="100000"/>
                        </a:lnSpc>
                        <a:spcBef>
                          <a:spcPts val="0"/>
                        </a:spcBef>
                        <a:spcAft>
                          <a:spcPts val="0"/>
                        </a:spcAft>
                        <a:buClr>
                          <a:srgbClr val="000000"/>
                        </a:buClr>
                        <a:buSzPts val="1300"/>
                        <a:buFont typeface="Arial"/>
                        <a:buChar char="•"/>
                      </a:pPr>
                      <a:r>
                        <a:rPr lang="en-US" sz="1200" u="none" strike="noStrike" cap="none"/>
                        <a:t>Reassurance that callers, for example meter readers, are genuine</a:t>
                      </a:r>
                      <a:endParaRPr sz="2500"/>
                    </a:p>
                    <a:p>
                      <a:pPr marL="317500" marR="0" lvl="0" indent="-171450" algn="l" rtl="0">
                        <a:lnSpc>
                          <a:spcPct val="100000"/>
                        </a:lnSpc>
                        <a:spcBef>
                          <a:spcPts val="0"/>
                        </a:spcBef>
                        <a:spcAft>
                          <a:spcPts val="0"/>
                        </a:spcAft>
                        <a:buClr>
                          <a:srgbClr val="000000"/>
                        </a:buClr>
                        <a:buSzPts val="1300"/>
                        <a:buFont typeface="Arial"/>
                        <a:buChar char="•"/>
                      </a:pPr>
                      <a:r>
                        <a:rPr lang="en-US" sz="1200" u="none" strike="noStrike" cap="none"/>
                        <a:t>Suppliers have to provide additional support to help identify someone acting on their behalf  </a:t>
                      </a:r>
                      <a:endParaRPr sz="2500"/>
                    </a:p>
                    <a:p>
                      <a:pPr marL="317500" marR="0" lvl="0" indent="-171450" algn="l" rtl="0">
                        <a:lnSpc>
                          <a:spcPct val="100000"/>
                        </a:lnSpc>
                        <a:spcBef>
                          <a:spcPts val="0"/>
                        </a:spcBef>
                        <a:spcAft>
                          <a:spcPts val="0"/>
                        </a:spcAft>
                        <a:buClr>
                          <a:srgbClr val="000000"/>
                        </a:buClr>
                        <a:buSzPts val="1300"/>
                        <a:buFont typeface="Arial"/>
                        <a:buChar char="•"/>
                      </a:pPr>
                      <a:r>
                        <a:rPr lang="en-US" sz="1200" u="none" strike="noStrike" cap="none"/>
                        <a:t>May include arranging a password or showing an agreed picture card upon visit.</a:t>
                      </a:r>
                      <a:endParaRPr sz="2500"/>
                    </a:p>
                  </a:txBody>
                  <a:tcPr marL="121933" marR="121933" marT="60967" marB="60967"/>
                </a:tc>
                <a:extLst>
                  <a:ext uri="{0D108BD9-81ED-4DB2-BD59-A6C34878D82A}">
                    <a16:rowId xmlns:a16="http://schemas.microsoft.com/office/drawing/2014/main" val="10003"/>
                  </a:ext>
                </a:extLst>
              </a:tr>
              <a:tr h="494467">
                <a:tc>
                  <a:txBody>
                    <a:bodyPr/>
                    <a:lstStyle/>
                    <a:p>
                      <a:pPr marL="0" marR="0" lvl="0" indent="0" algn="l" rtl="0">
                        <a:lnSpc>
                          <a:spcPct val="100000"/>
                        </a:lnSpc>
                        <a:spcBef>
                          <a:spcPts val="0"/>
                        </a:spcBef>
                        <a:spcAft>
                          <a:spcPts val="0"/>
                        </a:spcAft>
                        <a:buClr>
                          <a:srgbClr val="000000"/>
                        </a:buClr>
                        <a:buSzPts val="900"/>
                        <a:buFont typeface="Arial"/>
                        <a:buNone/>
                      </a:pPr>
                      <a:r>
                        <a:rPr lang="en-US" sz="1200" u="none" strike="noStrike" cap="none"/>
                        <a:t>Password protection</a:t>
                      </a:r>
                      <a:endParaRPr sz="2500"/>
                    </a:p>
                    <a:p>
                      <a:pPr marL="0" marR="0" lvl="0" indent="0" algn="l" rtl="0">
                        <a:lnSpc>
                          <a:spcPct val="100000"/>
                        </a:lnSpc>
                        <a:spcBef>
                          <a:spcPts val="0"/>
                        </a:spcBef>
                        <a:spcAft>
                          <a:spcPts val="0"/>
                        </a:spcAft>
                        <a:buNone/>
                      </a:pPr>
                      <a:endParaRPr sz="1200" u="none" strike="noStrike" cap="none"/>
                    </a:p>
                  </a:txBody>
                  <a:tcPr marL="121933" marR="121933" marT="60967" marB="60967"/>
                </a:tc>
                <a:tc>
                  <a:txBody>
                    <a:bodyPr/>
                    <a:lstStyle/>
                    <a:p>
                      <a:pPr marL="317500" marR="0" lvl="0" indent="-171450" algn="l" rtl="0">
                        <a:lnSpc>
                          <a:spcPct val="100000"/>
                        </a:lnSpc>
                        <a:spcBef>
                          <a:spcPts val="0"/>
                        </a:spcBef>
                        <a:spcAft>
                          <a:spcPts val="0"/>
                        </a:spcAft>
                        <a:buClr>
                          <a:srgbClr val="000000"/>
                        </a:buClr>
                        <a:buSzPts val="1300"/>
                        <a:buFont typeface="Arial"/>
                        <a:buChar char="•"/>
                      </a:pPr>
                      <a:r>
                        <a:rPr lang="en-US" sz="1200" u="none" strike="noStrike" cap="none"/>
                        <a:t>Network operators must offer to agree a password with you (or your representative) that can be used by any representative of the company to enable you to identify them. </a:t>
                      </a:r>
                      <a:endParaRPr sz="2500"/>
                    </a:p>
                  </a:txBody>
                  <a:tcPr marL="121933" marR="121933" marT="60967" marB="60967"/>
                </a:tc>
                <a:extLst>
                  <a:ext uri="{0D108BD9-81ED-4DB2-BD59-A6C34878D82A}">
                    <a16:rowId xmlns:a16="http://schemas.microsoft.com/office/drawing/2014/main" val="10004"/>
                  </a:ext>
                </a:extLst>
              </a:tr>
              <a:tr h="494467">
                <a:tc>
                  <a:txBody>
                    <a:bodyPr/>
                    <a:lstStyle/>
                    <a:p>
                      <a:pPr marL="0" marR="0" lvl="0" indent="0" algn="l" rtl="0">
                        <a:lnSpc>
                          <a:spcPct val="100000"/>
                        </a:lnSpc>
                        <a:spcBef>
                          <a:spcPts val="0"/>
                        </a:spcBef>
                        <a:spcAft>
                          <a:spcPts val="0"/>
                        </a:spcAft>
                        <a:buClr>
                          <a:srgbClr val="000000"/>
                        </a:buClr>
                        <a:buSzPts val="900"/>
                        <a:buFont typeface="Arial"/>
                        <a:buNone/>
                      </a:pPr>
                      <a:r>
                        <a:rPr lang="en-US" sz="1200" u="none" strike="noStrike" cap="none"/>
                        <a:t>Nominee scheme</a:t>
                      </a:r>
                      <a:endParaRPr sz="2500"/>
                    </a:p>
                    <a:p>
                      <a:pPr marL="0" marR="0" lvl="0" indent="0" algn="l" rtl="0">
                        <a:lnSpc>
                          <a:spcPct val="100000"/>
                        </a:lnSpc>
                        <a:spcBef>
                          <a:spcPts val="0"/>
                        </a:spcBef>
                        <a:spcAft>
                          <a:spcPts val="0"/>
                        </a:spcAft>
                        <a:buNone/>
                      </a:pPr>
                      <a:endParaRPr sz="1200" u="none" strike="noStrike" cap="none"/>
                    </a:p>
                  </a:txBody>
                  <a:tcPr marL="121933" marR="121933" marT="60967" marB="60967"/>
                </a:tc>
                <a:tc>
                  <a:txBody>
                    <a:bodyPr/>
                    <a:lstStyle/>
                    <a:p>
                      <a:pPr marL="317500" marR="0" lvl="0" indent="-171450" algn="l" rtl="0">
                        <a:lnSpc>
                          <a:spcPct val="100000"/>
                        </a:lnSpc>
                        <a:spcBef>
                          <a:spcPts val="0"/>
                        </a:spcBef>
                        <a:spcAft>
                          <a:spcPts val="0"/>
                        </a:spcAft>
                        <a:buClr>
                          <a:srgbClr val="000000"/>
                        </a:buClr>
                        <a:buSzPts val="1300"/>
                        <a:buFont typeface="Arial"/>
                        <a:buChar char="•"/>
                      </a:pPr>
                      <a:r>
                        <a:rPr lang="en-US" sz="1200" u="none" strike="noStrike" cap="none"/>
                        <a:t>Customers can ask their supplier to send communications to nominated family, carer or someone you trust.</a:t>
                      </a:r>
                      <a:endParaRPr sz="2500"/>
                    </a:p>
                  </a:txBody>
                  <a:tcPr marL="121933" marR="121933" marT="60967" marB="60967"/>
                </a:tc>
                <a:extLst>
                  <a:ext uri="{0D108BD9-81ED-4DB2-BD59-A6C34878D82A}">
                    <a16:rowId xmlns:a16="http://schemas.microsoft.com/office/drawing/2014/main" val="10005"/>
                  </a:ext>
                </a:extLst>
              </a:tr>
              <a:tr h="494467">
                <a:tc>
                  <a:txBody>
                    <a:bodyPr/>
                    <a:lstStyle/>
                    <a:p>
                      <a:pPr marL="0" marR="0" lvl="0" indent="0" algn="l" rtl="0">
                        <a:lnSpc>
                          <a:spcPct val="100000"/>
                        </a:lnSpc>
                        <a:spcBef>
                          <a:spcPts val="0"/>
                        </a:spcBef>
                        <a:spcAft>
                          <a:spcPts val="0"/>
                        </a:spcAft>
                        <a:buClr>
                          <a:srgbClr val="000000"/>
                        </a:buClr>
                        <a:buSzPts val="900"/>
                        <a:buFont typeface="Arial"/>
                        <a:buNone/>
                      </a:pPr>
                      <a:r>
                        <a:rPr lang="en-US" sz="1200" u="none" strike="noStrike" cap="none"/>
                        <a:t>Arrangements to ensure safe and practical use of your prepayment meter</a:t>
                      </a:r>
                      <a:endParaRPr sz="1200" u="none" strike="noStrike" cap="none"/>
                    </a:p>
                  </a:txBody>
                  <a:tcPr marL="121933" marR="121933" marT="60967" marB="60967"/>
                </a:tc>
                <a:tc>
                  <a:txBody>
                    <a:bodyPr/>
                    <a:lstStyle/>
                    <a:p>
                      <a:pPr marL="317500" marR="0" lvl="0" indent="-171450" algn="l" rtl="0">
                        <a:lnSpc>
                          <a:spcPct val="100000"/>
                        </a:lnSpc>
                        <a:spcBef>
                          <a:spcPts val="0"/>
                        </a:spcBef>
                        <a:spcAft>
                          <a:spcPts val="0"/>
                        </a:spcAft>
                        <a:buClr>
                          <a:srgbClr val="000000"/>
                        </a:buClr>
                        <a:buSzPts val="1300"/>
                        <a:buFont typeface="Arial"/>
                        <a:buChar char="•"/>
                      </a:pPr>
                      <a:r>
                        <a:rPr lang="en-US" sz="1200" u="none" strike="noStrike" cap="none"/>
                        <a:t>For example if possible moving a prepayment meter if you are unable to access it safely to top it up.</a:t>
                      </a:r>
                      <a:endParaRPr sz="2500"/>
                    </a:p>
                  </a:txBody>
                  <a:tcPr marL="121933" marR="121933" marT="60967" marB="60967"/>
                </a:tc>
                <a:extLst>
                  <a:ext uri="{0D108BD9-81ED-4DB2-BD59-A6C34878D82A}">
                    <a16:rowId xmlns:a16="http://schemas.microsoft.com/office/drawing/2014/main" val="10006"/>
                  </a:ext>
                </a:extLst>
              </a:tr>
              <a:tr h="494467">
                <a:tc>
                  <a:txBody>
                    <a:bodyPr/>
                    <a:lstStyle/>
                    <a:p>
                      <a:pPr marL="0" marR="0" lvl="0" indent="0" algn="l" rtl="0">
                        <a:lnSpc>
                          <a:spcPct val="100000"/>
                        </a:lnSpc>
                        <a:spcBef>
                          <a:spcPts val="0"/>
                        </a:spcBef>
                        <a:spcAft>
                          <a:spcPts val="0"/>
                        </a:spcAft>
                        <a:buClr>
                          <a:srgbClr val="000000"/>
                        </a:buClr>
                        <a:buSzPts val="900"/>
                        <a:buFont typeface="Arial"/>
                        <a:buNone/>
                      </a:pPr>
                      <a:r>
                        <a:rPr lang="en-US" sz="1200" u="none" strike="noStrike" cap="none"/>
                        <a:t>Meter reading services at appropriate intervals.</a:t>
                      </a:r>
                      <a:endParaRPr sz="2500"/>
                    </a:p>
                    <a:p>
                      <a:pPr marL="0" marR="0" lvl="0" indent="0" algn="l" rtl="0">
                        <a:lnSpc>
                          <a:spcPct val="100000"/>
                        </a:lnSpc>
                        <a:spcBef>
                          <a:spcPts val="0"/>
                        </a:spcBef>
                        <a:spcAft>
                          <a:spcPts val="0"/>
                        </a:spcAft>
                        <a:buNone/>
                      </a:pPr>
                      <a:endParaRPr sz="1200" u="none" strike="noStrike" cap="none"/>
                    </a:p>
                  </a:txBody>
                  <a:tcPr marL="121933" marR="121933" marT="60967" marB="60967"/>
                </a:tc>
                <a:tc>
                  <a:txBody>
                    <a:bodyPr/>
                    <a:lstStyle/>
                    <a:p>
                      <a:pPr marL="317500" marR="0" lvl="0" indent="-171450" algn="l" rtl="0">
                        <a:lnSpc>
                          <a:spcPct val="100000"/>
                        </a:lnSpc>
                        <a:spcBef>
                          <a:spcPts val="0"/>
                        </a:spcBef>
                        <a:spcAft>
                          <a:spcPts val="0"/>
                        </a:spcAft>
                        <a:buClr>
                          <a:srgbClr val="000000"/>
                        </a:buClr>
                        <a:buSzPts val="1300"/>
                        <a:buFont typeface="Arial"/>
                        <a:buChar char="•"/>
                      </a:pPr>
                      <a:r>
                        <a:rPr lang="en-US" sz="1200" u="none" strike="noStrike" cap="none"/>
                        <a:t>If nobody living at your property is able to read the meter and there isn’t anyone else you can nominate to read the meter on your behalf, your supplier may be able to read it for you.</a:t>
                      </a:r>
                      <a:endParaRPr sz="2500"/>
                    </a:p>
                  </a:txBody>
                  <a:tcPr marL="121933" marR="121933" marT="60967" marB="60967"/>
                </a:tc>
                <a:extLst>
                  <a:ext uri="{0D108BD9-81ED-4DB2-BD59-A6C34878D82A}">
                    <a16:rowId xmlns:a16="http://schemas.microsoft.com/office/drawing/2014/main" val="10007"/>
                  </a:ext>
                </a:extLst>
              </a:tr>
              <a:tr h="594367">
                <a:tc>
                  <a:txBody>
                    <a:bodyPr/>
                    <a:lstStyle/>
                    <a:p>
                      <a:pPr marL="0" marR="0" lvl="0" indent="0" algn="l" rtl="0">
                        <a:lnSpc>
                          <a:spcPct val="100000"/>
                        </a:lnSpc>
                        <a:spcBef>
                          <a:spcPts val="0"/>
                        </a:spcBef>
                        <a:spcAft>
                          <a:spcPts val="0"/>
                        </a:spcAft>
                        <a:buClr>
                          <a:srgbClr val="000000"/>
                        </a:buClr>
                        <a:buSzPts val="900"/>
                        <a:buFont typeface="Arial"/>
                        <a:buNone/>
                      </a:pPr>
                      <a:r>
                        <a:rPr lang="en-US" sz="1200" u="none" strike="noStrike" cap="none"/>
                        <a:t>Accessible information</a:t>
                      </a:r>
                      <a:endParaRPr sz="1200" u="none" strike="noStrike" cap="none"/>
                    </a:p>
                  </a:txBody>
                  <a:tcPr marL="121933" marR="121933" marT="60967" marB="60967"/>
                </a:tc>
                <a:tc>
                  <a:txBody>
                    <a:bodyPr/>
                    <a:lstStyle/>
                    <a:p>
                      <a:pPr marL="317500" marR="0" lvl="0" indent="-171450" algn="l" rtl="0">
                        <a:lnSpc>
                          <a:spcPct val="100000"/>
                        </a:lnSpc>
                        <a:spcBef>
                          <a:spcPts val="0"/>
                        </a:spcBef>
                        <a:spcAft>
                          <a:spcPts val="0"/>
                        </a:spcAft>
                        <a:buClr>
                          <a:srgbClr val="000000"/>
                        </a:buClr>
                        <a:buSzPts val="1300"/>
                        <a:buFont typeface="Arial"/>
                        <a:buChar char="•"/>
                      </a:pPr>
                      <a:r>
                        <a:rPr lang="en-US" sz="1200" u="none" strike="noStrike" cap="none"/>
                        <a:t>Account and bill information in an accessible format, e.g. larger print or braille.</a:t>
                      </a:r>
                      <a:endParaRPr sz="2500"/>
                    </a:p>
                  </a:txBody>
                  <a:tcPr marL="121933" marR="121933" marT="60967" marB="60967"/>
                </a:tc>
                <a:extLst>
                  <a:ext uri="{0D108BD9-81ED-4DB2-BD59-A6C34878D82A}">
                    <a16:rowId xmlns:a16="http://schemas.microsoft.com/office/drawing/2014/main" val="10008"/>
                  </a:ext>
                </a:extLst>
              </a:tr>
              <a:tr h="1036333">
                <a:tc>
                  <a:txBody>
                    <a:bodyPr/>
                    <a:lstStyle/>
                    <a:p>
                      <a:pPr marL="0" marR="0" lvl="0" indent="0" algn="l" rtl="0">
                        <a:lnSpc>
                          <a:spcPct val="100000"/>
                        </a:lnSpc>
                        <a:spcBef>
                          <a:spcPts val="0"/>
                        </a:spcBef>
                        <a:spcAft>
                          <a:spcPts val="0"/>
                        </a:spcAft>
                        <a:buClr>
                          <a:srgbClr val="000000"/>
                        </a:buClr>
                        <a:buSzPts val="900"/>
                        <a:buFont typeface="Arial"/>
                        <a:buNone/>
                      </a:pPr>
                      <a:r>
                        <a:rPr lang="en-US" sz="1200" u="none" strike="noStrike" cap="none" dirty="0"/>
                        <a:t>Free gas safety checks, e.g. for a gas boiler, for eligible homeowners every 12 months</a:t>
                      </a:r>
                      <a:endParaRPr sz="2500" dirty="0"/>
                    </a:p>
                    <a:p>
                      <a:pPr marL="0" marR="0" lvl="0" indent="0" algn="l" rtl="0">
                        <a:lnSpc>
                          <a:spcPct val="100000"/>
                        </a:lnSpc>
                        <a:spcBef>
                          <a:spcPts val="0"/>
                        </a:spcBef>
                        <a:spcAft>
                          <a:spcPts val="0"/>
                        </a:spcAft>
                        <a:buNone/>
                      </a:pPr>
                      <a:endParaRPr sz="1200" u="none" strike="noStrike" cap="none" dirty="0"/>
                    </a:p>
                  </a:txBody>
                  <a:tcPr marL="121933" marR="121933" marT="60967" marB="60967"/>
                </a:tc>
                <a:tc>
                  <a:txBody>
                    <a:bodyPr/>
                    <a:lstStyle/>
                    <a:p>
                      <a:pPr marL="317500" marR="0" lvl="0" indent="-171450" algn="l" rtl="0">
                        <a:lnSpc>
                          <a:spcPct val="100000"/>
                        </a:lnSpc>
                        <a:spcBef>
                          <a:spcPts val="0"/>
                        </a:spcBef>
                        <a:spcAft>
                          <a:spcPts val="0"/>
                        </a:spcAft>
                        <a:buClr>
                          <a:srgbClr val="000000"/>
                        </a:buClr>
                        <a:buSzPts val="1300"/>
                        <a:buFont typeface="Arial"/>
                        <a:buChar char="•"/>
                      </a:pPr>
                      <a:r>
                        <a:rPr lang="en-US" sz="1200" u="none" strike="noStrike" cap="none" dirty="0"/>
                        <a:t>Eligibility criteria:</a:t>
                      </a:r>
                      <a:endParaRPr sz="2500" dirty="0"/>
                    </a:p>
                    <a:p>
                      <a:pPr marL="914400" marR="0" lvl="1" indent="-311150" algn="l" rtl="0">
                        <a:lnSpc>
                          <a:spcPct val="100000"/>
                        </a:lnSpc>
                        <a:spcBef>
                          <a:spcPts val="0"/>
                        </a:spcBef>
                        <a:spcAft>
                          <a:spcPts val="0"/>
                        </a:spcAft>
                        <a:buClr>
                          <a:srgbClr val="000000"/>
                        </a:buClr>
                        <a:buSzPts val="1300"/>
                        <a:buFont typeface="Arial"/>
                        <a:buChar char="○"/>
                      </a:pPr>
                      <a:r>
                        <a:rPr lang="en-US" sz="1200" u="none" strike="noStrike" cap="none" dirty="0"/>
                        <a:t>means-tested benefit and live with a child under five</a:t>
                      </a:r>
                      <a:endParaRPr sz="2500" dirty="0"/>
                    </a:p>
                    <a:p>
                      <a:pPr marL="914400" marR="0" lvl="1" indent="-311150" algn="l" rtl="0">
                        <a:lnSpc>
                          <a:spcPct val="100000"/>
                        </a:lnSpc>
                        <a:spcBef>
                          <a:spcPts val="0"/>
                        </a:spcBef>
                        <a:spcAft>
                          <a:spcPts val="0"/>
                        </a:spcAft>
                        <a:buClr>
                          <a:srgbClr val="000000"/>
                        </a:buClr>
                        <a:buSzPts val="1300"/>
                        <a:buFont typeface="Arial"/>
                        <a:buChar char="○"/>
                      </a:pPr>
                      <a:r>
                        <a:rPr lang="en-US" sz="1200" u="none" strike="noStrike" cap="none" dirty="0"/>
                        <a:t>live alone and are of pensionable age, disabled or chronically sick and live alone</a:t>
                      </a:r>
                      <a:endParaRPr sz="2500" dirty="0"/>
                    </a:p>
                    <a:p>
                      <a:pPr marL="914400" marR="0" lvl="1" indent="-311150" algn="l" rtl="0">
                        <a:lnSpc>
                          <a:spcPct val="100000"/>
                        </a:lnSpc>
                        <a:spcBef>
                          <a:spcPts val="0"/>
                        </a:spcBef>
                        <a:spcAft>
                          <a:spcPts val="0"/>
                        </a:spcAft>
                        <a:buClr>
                          <a:srgbClr val="000000"/>
                        </a:buClr>
                        <a:buSzPts val="1300"/>
                        <a:buFont typeface="Arial"/>
                        <a:buChar char="○"/>
                      </a:pPr>
                      <a:r>
                        <a:rPr lang="en-US" sz="1200" u="none" strike="noStrike" cap="none" dirty="0"/>
                        <a:t>live with others who are of pensionable age, disabled, chronically sick or under 18 and you are also of pensionable age, disabled or chronically sick.</a:t>
                      </a:r>
                      <a:endParaRPr sz="2500" dirty="0"/>
                    </a:p>
                  </a:txBody>
                  <a:tcPr marL="121933" marR="121933" marT="60967" marB="60967"/>
                </a:tc>
                <a:extLst>
                  <a:ext uri="{0D108BD9-81ED-4DB2-BD59-A6C34878D82A}">
                    <a16:rowId xmlns:a16="http://schemas.microsoft.com/office/drawing/2014/main" val="10009"/>
                  </a:ext>
                </a:extLst>
              </a:tr>
            </a:tbl>
          </a:graphicData>
        </a:graphic>
      </p:graphicFrame>
      <p:pic>
        <p:nvPicPr>
          <p:cNvPr id="457" name="Google Shape;457;p46" descr="Collaboration is key at Wessex Water/SSEN event"/>
          <p:cNvPicPr preferRelativeResize="0"/>
          <p:nvPr/>
        </p:nvPicPr>
        <p:blipFill rotWithShape="1">
          <a:blip r:embed="rId3">
            <a:alphaModFix/>
          </a:blip>
          <a:srcRect/>
          <a:stretch/>
        </p:blipFill>
        <p:spPr>
          <a:xfrm>
            <a:off x="10819474" y="15752"/>
            <a:ext cx="1372527" cy="91464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48"/>
          <p:cNvSpPr txBox="1">
            <a:spLocks noGrp="1"/>
          </p:cNvSpPr>
          <p:nvPr>
            <p:ph type="title"/>
          </p:nvPr>
        </p:nvSpPr>
        <p:spPr>
          <a:xfrm>
            <a:off x="305761" y="297657"/>
            <a:ext cx="11360800" cy="948241"/>
          </a:xfrm>
          <a:prstGeom prst="rect">
            <a:avLst/>
          </a:prstGeom>
          <a:noFill/>
          <a:ln>
            <a:noFill/>
          </a:ln>
        </p:spPr>
        <p:txBody>
          <a:bodyPr spcFirstLastPara="1" wrap="square" lIns="121900" tIns="121900" rIns="121900" bIns="121900" anchor="t" anchorCtr="0">
            <a:noAutofit/>
          </a:bodyPr>
          <a:lstStyle/>
          <a:p>
            <a:pPr algn="ctr"/>
            <a:r>
              <a:rPr lang="en-US" sz="2667" b="1"/>
              <a:t>Energy Unit </a:t>
            </a:r>
            <a:br>
              <a:rPr lang="en-US" sz="2667" b="1"/>
            </a:br>
            <a:r>
              <a:rPr lang="en-US" sz="2667" b="1"/>
              <a:t>Across Dorset &amp; BCP Areas </a:t>
            </a:r>
            <a:br>
              <a:rPr lang="en-US" sz="3200" b="1"/>
            </a:br>
            <a:endParaRPr sz="3200" b="1" i="1"/>
          </a:p>
        </p:txBody>
      </p:sp>
      <p:sp>
        <p:nvSpPr>
          <p:cNvPr id="472" name="Google Shape;472;p48"/>
          <p:cNvSpPr txBox="1">
            <a:spLocks noGrp="1"/>
          </p:cNvSpPr>
          <p:nvPr>
            <p:ph type="body" idx="1"/>
          </p:nvPr>
        </p:nvSpPr>
        <p:spPr>
          <a:xfrm>
            <a:off x="1606668" y="1245898"/>
            <a:ext cx="8978663" cy="3915811"/>
          </a:xfrm>
          <a:prstGeom prst="rect">
            <a:avLst/>
          </a:prstGeom>
          <a:noFill/>
          <a:ln>
            <a:noFill/>
          </a:ln>
        </p:spPr>
        <p:txBody>
          <a:bodyPr spcFirstLastPara="1" wrap="square" lIns="121900" tIns="121900" rIns="121900" bIns="121900" anchor="t" anchorCtr="0">
            <a:noAutofit/>
          </a:bodyPr>
          <a:lstStyle/>
          <a:p>
            <a:pPr marL="152396" indent="0" algn="ctr">
              <a:buNone/>
            </a:pPr>
            <a:r>
              <a:rPr lang="en-US" sz="2000" b="1" dirty="0">
                <a:solidFill>
                  <a:schemeClr val="dk1"/>
                </a:solidFill>
              </a:rPr>
              <a:t>The Energy Unit can assist households with: </a:t>
            </a:r>
            <a:endParaRPr dirty="0"/>
          </a:p>
          <a:p>
            <a:pPr lvl="1" algn="ctr">
              <a:lnSpc>
                <a:spcPct val="100000"/>
              </a:lnSpc>
              <a:buSzPts val="1540"/>
              <a:buFont typeface="Wingdings" panose="05000000000000000000" pitchFamily="2" charset="2"/>
              <a:buChar char="v"/>
            </a:pPr>
            <a:r>
              <a:rPr lang="en-US" sz="1600" dirty="0">
                <a:solidFill>
                  <a:schemeClr val="dk1"/>
                </a:solidFill>
              </a:rPr>
              <a:t>Eligibility for extra income </a:t>
            </a:r>
            <a:endParaRPr sz="1600" dirty="0"/>
          </a:p>
          <a:p>
            <a:pPr lvl="1" algn="ctr">
              <a:lnSpc>
                <a:spcPct val="100000"/>
              </a:lnSpc>
              <a:buSzPts val="1540"/>
              <a:buFont typeface="Wingdings" panose="05000000000000000000" pitchFamily="2" charset="2"/>
              <a:buChar char="v"/>
            </a:pPr>
            <a:r>
              <a:rPr lang="en-US" sz="1600" dirty="0">
                <a:solidFill>
                  <a:schemeClr val="dk1"/>
                </a:solidFill>
              </a:rPr>
              <a:t>Advice if struggling with energy bills and payments</a:t>
            </a:r>
            <a:endParaRPr sz="1600" dirty="0"/>
          </a:p>
          <a:p>
            <a:pPr lvl="1" algn="ctr">
              <a:lnSpc>
                <a:spcPct val="100000"/>
              </a:lnSpc>
              <a:buSzPts val="1540"/>
              <a:buFont typeface="Wingdings" panose="05000000000000000000" pitchFamily="2" charset="2"/>
              <a:buChar char="v"/>
            </a:pPr>
            <a:r>
              <a:rPr lang="en-US" sz="1600" dirty="0">
                <a:solidFill>
                  <a:schemeClr val="dk1"/>
                </a:solidFill>
              </a:rPr>
              <a:t>Resolving issues with energy suppliers</a:t>
            </a:r>
            <a:endParaRPr sz="1600" dirty="0"/>
          </a:p>
          <a:p>
            <a:pPr lvl="1" algn="ctr">
              <a:lnSpc>
                <a:spcPct val="100000"/>
              </a:lnSpc>
              <a:buSzPts val="1540"/>
              <a:buFont typeface="Wingdings" panose="05000000000000000000" pitchFamily="2" charset="2"/>
              <a:buChar char="v"/>
            </a:pPr>
            <a:r>
              <a:rPr lang="en-US" sz="1600" dirty="0">
                <a:solidFill>
                  <a:schemeClr val="dk1"/>
                </a:solidFill>
              </a:rPr>
              <a:t>Energy efficiency advice</a:t>
            </a:r>
            <a:endParaRPr sz="1600" dirty="0"/>
          </a:p>
          <a:p>
            <a:pPr lvl="1" algn="ctr">
              <a:lnSpc>
                <a:spcPct val="100000"/>
              </a:lnSpc>
              <a:buSzPts val="1540"/>
              <a:buFont typeface="Wingdings" panose="05000000000000000000" pitchFamily="2" charset="2"/>
              <a:buChar char="v"/>
            </a:pPr>
            <a:r>
              <a:rPr lang="en-US" sz="1600" dirty="0">
                <a:solidFill>
                  <a:schemeClr val="dk1"/>
                </a:solidFill>
              </a:rPr>
              <a:t>Accessing grants (SWG, HSF, AFG)</a:t>
            </a:r>
          </a:p>
          <a:p>
            <a:pPr lvl="1" algn="ctr">
              <a:lnSpc>
                <a:spcPct val="100000"/>
              </a:lnSpc>
              <a:buSzPts val="1540"/>
              <a:buFont typeface="Wingdings" panose="05000000000000000000" pitchFamily="2" charset="2"/>
              <a:buChar char="v"/>
            </a:pPr>
            <a:r>
              <a:rPr lang="en-US" sz="1600" dirty="0">
                <a:solidFill>
                  <a:schemeClr val="dk1"/>
                </a:solidFill>
              </a:rPr>
              <a:t>Accessing WHD</a:t>
            </a:r>
          </a:p>
          <a:p>
            <a:pPr lvl="1" algn="ctr">
              <a:lnSpc>
                <a:spcPct val="100000"/>
              </a:lnSpc>
              <a:buSzPts val="1540"/>
              <a:buFont typeface="Wingdings" panose="05000000000000000000" pitchFamily="2" charset="2"/>
              <a:buChar char="v"/>
            </a:pPr>
            <a:r>
              <a:rPr lang="en-US" sz="1600" dirty="0">
                <a:solidFill>
                  <a:schemeClr val="dk1"/>
                </a:solidFill>
              </a:rPr>
              <a:t>Registering on the PSR</a:t>
            </a:r>
            <a:endParaRPr sz="1600" dirty="0"/>
          </a:p>
          <a:p>
            <a:pPr marL="152396" indent="0" algn="ctr">
              <a:buNone/>
            </a:pPr>
            <a:endParaRPr sz="1600" b="1" i="1" dirty="0">
              <a:solidFill>
                <a:schemeClr val="dk1"/>
              </a:solidFill>
            </a:endParaRPr>
          </a:p>
          <a:p>
            <a:pPr marL="152396" indent="0" algn="ctr">
              <a:buNone/>
            </a:pPr>
            <a:r>
              <a:rPr lang="en-US" b="1" i="1" dirty="0">
                <a:solidFill>
                  <a:srgbClr val="FF0000"/>
                </a:solidFill>
              </a:rPr>
              <a:t>Dorset &amp; BCP Citizens Advice task on Casebook</a:t>
            </a:r>
            <a:r>
              <a:rPr lang="en-US" b="1" dirty="0">
                <a:solidFill>
                  <a:srgbClr val="FF0000"/>
                </a:solidFill>
              </a:rPr>
              <a:t>: “Energy Unit Dorset &amp; BCP”  	</a:t>
            </a:r>
            <a:endParaRPr sz="2000" dirty="0">
              <a:solidFill>
                <a:srgbClr val="FF0000"/>
              </a:solidFill>
            </a:endParaRPr>
          </a:p>
          <a:p>
            <a:pPr marL="152396" indent="0" algn="ctr">
              <a:buNone/>
            </a:pPr>
            <a:r>
              <a:rPr lang="en-US" b="1" dirty="0">
                <a:solidFill>
                  <a:srgbClr val="FF0000"/>
                </a:solidFill>
              </a:rPr>
              <a:t>External agencies or clients: Email: </a:t>
            </a:r>
            <a:r>
              <a:rPr lang="en-US" b="1" u="sng" dirty="0">
                <a:solidFill>
                  <a:srgbClr val="FF0000"/>
                </a:solidFill>
                <a:hlinkClick r:id="rId3">
                  <a:extLst>
                    <a:ext uri="{A12FA001-AC4F-418D-AE19-62706E023703}">
                      <ahyp:hlinkClr xmlns:ahyp="http://schemas.microsoft.com/office/drawing/2018/hyperlinkcolor" val="tx"/>
                    </a:ext>
                  </a:extLst>
                </a:hlinkClick>
              </a:rPr>
              <a:t>energy@edpcitizensadvice.org.uk</a:t>
            </a:r>
            <a:endParaRPr b="1" dirty="0">
              <a:solidFill>
                <a:srgbClr val="FF0000"/>
              </a:solidFill>
            </a:endParaRPr>
          </a:p>
          <a:p>
            <a:pPr marL="152396" indent="0" algn="ctr">
              <a:buNone/>
            </a:pPr>
            <a:r>
              <a:rPr lang="en-US" b="1" dirty="0">
                <a:solidFill>
                  <a:srgbClr val="FF0000"/>
                </a:solidFill>
                <a:latin typeface="Noto Sans Symbols"/>
                <a:ea typeface="Noto Sans Symbols"/>
                <a:cs typeface="Noto Sans Symbols"/>
                <a:sym typeface="Noto Sans Symbols"/>
              </a:rPr>
              <a:t>🕿</a:t>
            </a:r>
            <a:r>
              <a:rPr lang="en-US" b="1" dirty="0">
                <a:solidFill>
                  <a:srgbClr val="FF0000"/>
                </a:solidFill>
              </a:rPr>
              <a:t> 01929 775500 Answerphone only</a:t>
            </a:r>
            <a:endParaRPr sz="2000" dirty="0">
              <a:solidFill>
                <a:srgbClr val="FF0000"/>
              </a:solidFill>
            </a:endParaRPr>
          </a:p>
          <a:p>
            <a:pPr lvl="1" indent="-274313">
              <a:lnSpc>
                <a:spcPct val="100000"/>
              </a:lnSpc>
              <a:buSzPts val="1760"/>
              <a:buNone/>
            </a:pPr>
            <a:endParaRPr sz="2133" dirty="0">
              <a:solidFill>
                <a:schemeClr val="dk1"/>
              </a:solidFill>
            </a:endParaRPr>
          </a:p>
          <a:p>
            <a:pPr lvl="1" indent="-274313">
              <a:lnSpc>
                <a:spcPct val="100000"/>
              </a:lnSpc>
              <a:buSzPts val="1760"/>
              <a:buNone/>
            </a:pPr>
            <a:endParaRPr sz="2133" dirty="0">
              <a:solidFill>
                <a:schemeClr val="dk1"/>
              </a:solidFill>
            </a:endParaRPr>
          </a:p>
          <a:p>
            <a:pPr marL="152396" indent="0">
              <a:buNone/>
            </a:pPr>
            <a:endParaRPr sz="1867" b="1" dirty="0">
              <a:solidFill>
                <a:schemeClr val="dk1"/>
              </a:solidFill>
            </a:endParaRPr>
          </a:p>
        </p:txBody>
      </p:sp>
      <p:pic>
        <p:nvPicPr>
          <p:cNvPr id="473" name="Google Shape;473;p48"/>
          <p:cNvPicPr preferRelativeResize="0"/>
          <p:nvPr/>
        </p:nvPicPr>
        <p:blipFill rotWithShape="1">
          <a:blip r:embed="rId4">
            <a:alphaModFix/>
          </a:blip>
          <a:srcRect/>
          <a:stretch/>
        </p:blipFill>
        <p:spPr>
          <a:xfrm>
            <a:off x="10553554" y="176359"/>
            <a:ext cx="1432685" cy="1531088"/>
          </a:xfrm>
          <a:prstGeom prst="rect">
            <a:avLst/>
          </a:prstGeom>
          <a:noFill/>
          <a:ln>
            <a:noFill/>
          </a:ln>
        </p:spPr>
      </p:pic>
      <p:pic>
        <p:nvPicPr>
          <p:cNvPr id="474" name="Google Shape;474;p48" descr="Cheap prepaid gas &amp; electricity meters - MoneySavingExpert"/>
          <p:cNvPicPr preferRelativeResize="0"/>
          <p:nvPr/>
        </p:nvPicPr>
        <p:blipFill rotWithShape="1">
          <a:blip r:embed="rId5">
            <a:alphaModFix/>
          </a:blip>
          <a:srcRect/>
          <a:stretch/>
        </p:blipFill>
        <p:spPr>
          <a:xfrm>
            <a:off x="196939" y="0"/>
            <a:ext cx="1655445" cy="165544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A2690-6361-45B4-ACF5-B6DC95EF0155}"/>
              </a:ext>
            </a:extLst>
          </p:cNvPr>
          <p:cNvSpPr>
            <a:spLocks noGrp="1"/>
          </p:cNvSpPr>
          <p:nvPr>
            <p:ph type="title"/>
          </p:nvPr>
        </p:nvSpPr>
        <p:spPr/>
        <p:txBody>
          <a:bodyPr/>
          <a:lstStyle/>
          <a:p>
            <a:pPr algn="ctr"/>
            <a:r>
              <a:rPr lang="en-GB" b="1" dirty="0"/>
              <a:t>Free Energy Advice Training</a:t>
            </a:r>
          </a:p>
        </p:txBody>
      </p:sp>
      <p:sp>
        <p:nvSpPr>
          <p:cNvPr id="3" name="Text Placeholder 2">
            <a:extLst>
              <a:ext uri="{FF2B5EF4-FFF2-40B4-BE49-F238E27FC236}">
                <a16:creationId xmlns:a16="http://schemas.microsoft.com/office/drawing/2014/main" id="{6EF1D90F-2C41-4ADB-A4B4-1E82DDD30F09}"/>
              </a:ext>
            </a:extLst>
          </p:cNvPr>
          <p:cNvSpPr>
            <a:spLocks noGrp="1"/>
          </p:cNvSpPr>
          <p:nvPr>
            <p:ph type="body" idx="1"/>
          </p:nvPr>
        </p:nvSpPr>
        <p:spPr>
          <a:xfrm>
            <a:off x="415600" y="1709433"/>
            <a:ext cx="11360800" cy="4555200"/>
          </a:xfrm>
        </p:spPr>
        <p:txBody>
          <a:bodyPr/>
          <a:lstStyle/>
          <a:p>
            <a:pPr marL="152396" indent="0">
              <a:buNone/>
            </a:pPr>
            <a:r>
              <a:rPr lang="en-GB" sz="2000" dirty="0">
                <a:solidFill>
                  <a:schemeClr val="tx1"/>
                </a:solidFill>
                <a:latin typeface="+mj-lt"/>
              </a:rPr>
              <a:t>We are also offering </a:t>
            </a:r>
            <a:r>
              <a:rPr lang="en-GB" sz="2000" b="1" dirty="0">
                <a:solidFill>
                  <a:schemeClr val="tx1"/>
                </a:solidFill>
                <a:latin typeface="+mj-lt"/>
              </a:rPr>
              <a:t>FREE Energy Advice Training </a:t>
            </a:r>
            <a:r>
              <a:rPr lang="en-GB" sz="2000" dirty="0">
                <a:solidFill>
                  <a:schemeClr val="tx1"/>
                </a:solidFill>
                <a:latin typeface="+mj-lt"/>
              </a:rPr>
              <a:t>to frontline workers.</a:t>
            </a:r>
          </a:p>
          <a:p>
            <a:pPr marL="152396" indent="0">
              <a:buNone/>
            </a:pPr>
            <a:endParaRPr lang="en-GB" sz="2000" dirty="0">
              <a:solidFill>
                <a:schemeClr val="tx1"/>
              </a:solidFill>
              <a:latin typeface="+mj-lt"/>
            </a:endParaRPr>
          </a:p>
          <a:p>
            <a:pPr marL="152396" indent="0">
              <a:buNone/>
            </a:pPr>
            <a:r>
              <a:rPr lang="en-GB" sz="2000" dirty="0">
                <a:solidFill>
                  <a:schemeClr val="tx1"/>
                </a:solidFill>
                <a:latin typeface="+mj-lt"/>
              </a:rPr>
              <a:t>There a 2 different types of training sessions available: </a:t>
            </a:r>
          </a:p>
          <a:p>
            <a:r>
              <a:rPr lang="en-GB" sz="2000" b="1" dirty="0">
                <a:solidFill>
                  <a:schemeClr val="tx1"/>
                </a:solidFill>
                <a:latin typeface="+mj-lt"/>
              </a:rPr>
              <a:t>Full training </a:t>
            </a:r>
            <a:r>
              <a:rPr lang="en-GB" sz="2000" dirty="0">
                <a:solidFill>
                  <a:schemeClr val="tx1"/>
                </a:solidFill>
                <a:latin typeface="+mj-lt"/>
              </a:rPr>
              <a:t>– this is for those who are unfamiliar with energy issues, approx. 1 hour session</a:t>
            </a:r>
          </a:p>
          <a:p>
            <a:r>
              <a:rPr lang="en-GB" sz="2000" b="1" dirty="0">
                <a:solidFill>
                  <a:schemeClr val="tx1"/>
                </a:solidFill>
                <a:latin typeface="+mj-lt"/>
              </a:rPr>
              <a:t>Refresher</a:t>
            </a:r>
            <a:r>
              <a:rPr lang="en-GB" sz="2000" dirty="0">
                <a:solidFill>
                  <a:schemeClr val="tx1"/>
                </a:solidFill>
                <a:latin typeface="+mj-lt"/>
              </a:rPr>
              <a:t> – this is for those who have previously received the training, or are already familiar with energy issues, and is a shorter 30-40 minute session</a:t>
            </a:r>
          </a:p>
          <a:p>
            <a:endParaRPr lang="en-GB" sz="2000" dirty="0">
              <a:solidFill>
                <a:schemeClr val="tx1"/>
              </a:solidFill>
              <a:latin typeface="+mj-lt"/>
            </a:endParaRPr>
          </a:p>
          <a:p>
            <a:pPr marL="152396" indent="0">
              <a:buNone/>
            </a:pPr>
            <a:r>
              <a:rPr lang="en-GB" sz="2000" dirty="0">
                <a:solidFill>
                  <a:schemeClr val="tx1"/>
                </a:solidFill>
                <a:latin typeface="+mj-lt"/>
              </a:rPr>
              <a:t>Please feel free to sign up for training using our Eventbrite. You can check for a training session that works within your schedule:</a:t>
            </a:r>
          </a:p>
          <a:p>
            <a:pPr marL="152396" indent="0">
              <a:buNone/>
            </a:pPr>
            <a:endParaRPr lang="en-GB" sz="2000" dirty="0">
              <a:solidFill>
                <a:schemeClr val="tx1"/>
              </a:solidFill>
              <a:latin typeface="+mj-lt"/>
            </a:endParaRPr>
          </a:p>
          <a:p>
            <a:pPr marL="152396" indent="0" algn="ctr">
              <a:buNone/>
            </a:pPr>
            <a:r>
              <a:rPr lang="en-GB" sz="2000" b="1" dirty="0">
                <a:solidFill>
                  <a:schemeClr val="tx1"/>
                </a:solidFill>
                <a:latin typeface="+mj-lt"/>
                <a:hlinkClick r:id="rId2"/>
              </a:rPr>
              <a:t>https://www.eventbrite.co.uk/o/east-dorset-and-purbeck-citizens-advice-38618096543</a:t>
            </a:r>
            <a:endParaRPr lang="en-GB" sz="2000" b="1" dirty="0">
              <a:solidFill>
                <a:schemeClr val="tx1"/>
              </a:solidFill>
              <a:latin typeface="+mj-lt"/>
            </a:endParaRPr>
          </a:p>
          <a:p>
            <a:pPr marL="152396" indent="0">
              <a:buNone/>
            </a:pPr>
            <a:endParaRPr lang="en-GB" dirty="0">
              <a:solidFill>
                <a:schemeClr val="tx1"/>
              </a:solidFill>
            </a:endParaRPr>
          </a:p>
          <a:p>
            <a:pPr marL="152396" indent="0">
              <a:buNone/>
            </a:pPr>
            <a:r>
              <a:rPr lang="en-GB" sz="2000" b="1" dirty="0">
                <a:solidFill>
                  <a:schemeClr val="tx1"/>
                </a:solidFill>
              </a:rPr>
              <a:t>More sessions will be added for the new year</a:t>
            </a:r>
          </a:p>
        </p:txBody>
      </p:sp>
      <p:pic>
        <p:nvPicPr>
          <p:cNvPr id="4" name="Picture 3">
            <a:extLst>
              <a:ext uri="{FF2B5EF4-FFF2-40B4-BE49-F238E27FC236}">
                <a16:creationId xmlns:a16="http://schemas.microsoft.com/office/drawing/2014/main" id="{448DA3BE-22A4-4176-8E1E-CC0BDC92CCC2}"/>
              </a:ext>
            </a:extLst>
          </p:cNvPr>
          <p:cNvPicPr>
            <a:picLocks noChangeAspect="1"/>
          </p:cNvPicPr>
          <p:nvPr/>
        </p:nvPicPr>
        <p:blipFill>
          <a:blip r:embed="rId3"/>
          <a:stretch>
            <a:fillRect/>
          </a:stretch>
        </p:blipFill>
        <p:spPr>
          <a:xfrm>
            <a:off x="10759316" y="0"/>
            <a:ext cx="1432684" cy="1530229"/>
          </a:xfrm>
          <a:prstGeom prst="rect">
            <a:avLst/>
          </a:prstGeom>
        </p:spPr>
      </p:pic>
      <p:pic>
        <p:nvPicPr>
          <p:cNvPr id="5" name="Picture 4">
            <a:extLst>
              <a:ext uri="{FF2B5EF4-FFF2-40B4-BE49-F238E27FC236}">
                <a16:creationId xmlns:a16="http://schemas.microsoft.com/office/drawing/2014/main" id="{9E878F19-E664-49C3-BAB5-5A274C4C5748}"/>
              </a:ext>
            </a:extLst>
          </p:cNvPr>
          <p:cNvPicPr>
            <a:picLocks noChangeAspect="1"/>
          </p:cNvPicPr>
          <p:nvPr/>
        </p:nvPicPr>
        <p:blipFill>
          <a:blip r:embed="rId3"/>
          <a:stretch>
            <a:fillRect/>
          </a:stretch>
        </p:blipFill>
        <p:spPr>
          <a:xfrm>
            <a:off x="0" y="-1"/>
            <a:ext cx="1432684" cy="1530229"/>
          </a:xfrm>
          <a:prstGeom prst="rect">
            <a:avLst/>
          </a:prstGeom>
        </p:spPr>
      </p:pic>
    </p:spTree>
    <p:extLst>
      <p:ext uri="{BB962C8B-B14F-4D97-AF65-F5344CB8AC3E}">
        <p14:creationId xmlns:p14="http://schemas.microsoft.com/office/powerpoint/2010/main" val="2835266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1297</TotalTime>
  <Words>1470</Words>
  <Application>Microsoft Office PowerPoint</Application>
  <PresentationFormat>Widescreen</PresentationFormat>
  <Paragraphs>127</Paragraphs>
  <Slides>9</Slides>
  <Notes>8</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9</vt:i4>
      </vt:variant>
    </vt:vector>
  </HeadingPairs>
  <TitlesOfParts>
    <vt:vector size="17" baseType="lpstr">
      <vt:lpstr>Arial</vt:lpstr>
      <vt:lpstr>Calibri</vt:lpstr>
      <vt:lpstr>Calibri Light</vt:lpstr>
      <vt:lpstr>Noto Sans Symbols</vt:lpstr>
      <vt:lpstr>Wingdings</vt:lpstr>
      <vt:lpstr>Office Theme</vt:lpstr>
      <vt:lpstr>Simple Light</vt:lpstr>
      <vt:lpstr>1_Simple Light</vt:lpstr>
      <vt:lpstr>East Dorset &amp; Purbeck Citizens  Advice – Energy Unit</vt:lpstr>
      <vt:lpstr>Fuel Poverty in England</vt:lpstr>
      <vt:lpstr>Fuel Poverty – issues with definitions</vt:lpstr>
      <vt:lpstr>Summary of recent energy developments</vt:lpstr>
      <vt:lpstr>Warm Home Discount 2023-2024</vt:lpstr>
      <vt:lpstr>Priority Services Register </vt:lpstr>
      <vt:lpstr>PowerPoint Presentation</vt:lpstr>
      <vt:lpstr>Energy Unit  Across Dorset &amp; BCP Areas  </vt:lpstr>
      <vt:lpstr>Free Energy Advice Training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East Dorset &amp; Purbeck Citizens  Advice – Energy Unit</dc:title>
  <dc:creator>CITAuser</dc:creator>
  <cp:lastModifiedBy>CITAuser</cp:lastModifiedBy>
  <cp:revision>15</cp:revision>
  <dcterms:created xsi:type="dcterms:W3CDTF">2023-11-28T11:28:59Z</dcterms:created>
  <dcterms:modified xsi:type="dcterms:W3CDTF">2023-11-29T09:57:29Z</dcterms:modified>
</cp:coreProperties>
</file>